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1" r:id="rId4"/>
    <p:sldId id="271" r:id="rId5"/>
    <p:sldId id="272" r:id="rId6"/>
    <p:sldId id="273" r:id="rId7"/>
    <p:sldId id="274" r:id="rId8"/>
  </p:sldIdLst>
  <p:sldSz cx="12192000" cy="6858000"/>
  <p:notesSz cx="6858000" cy="9144000"/>
  <p:embeddedFontLst>
    <p:embeddedFont>
      <p:font typeface="iCiel Cadena" panose="02000503000000020004" charset="0"/>
      <p:bold r:id="rId9"/>
    </p:embeddedFont>
    <p:embeddedFont>
      <p:font typeface="#9Slide02 Noi dung dai" panose="020B0604020202020204" charset="0"/>
      <p:regular r:id="rId10"/>
    </p:embeddedFont>
    <p:embeddedFont>
      <p:font typeface="#9Slide02 Tieu de dai" panose="020B060402020202020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62C"/>
    <a:srgbClr val="00CF77"/>
    <a:srgbClr val="3378FF"/>
    <a:srgbClr val="F49C1C"/>
    <a:srgbClr val="E6E6E6"/>
    <a:srgbClr val="00A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72" d="100"/>
          <a:sy n="72" d="100"/>
        </p:scale>
        <p:origin x="8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189B9457-5561-4B17-B798-D34FCDF00C0E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D5EAFBF-0754-47F3-8C60-680C48E0850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87" y="7078425"/>
            <a:ext cx="2178026" cy="116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73CD59DB-4B97-4529-990F-B877A9AC8E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723" y="1709661"/>
            <a:ext cx="6529382" cy="24325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A950A63E-AF72-41C5-AED0-2D55950409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444" y="1256220"/>
            <a:ext cx="2085013" cy="99983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6DD72B97-8F2B-4723-9F67-FD81B5B68E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7217" y="1286700"/>
            <a:ext cx="2093932" cy="973649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777F623B-A4E0-4946-935C-4F7F0101F1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439" y="1953521"/>
            <a:ext cx="6059949" cy="1944793"/>
          </a:xfrm>
          <a:prstGeom prst="rect">
            <a:avLst/>
          </a:prstGeom>
        </p:spPr>
      </p:pic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24A388B0-06EB-4CBA-A3CA-75F080F1F933}"/>
              </a:ext>
            </a:extLst>
          </p:cNvPr>
          <p:cNvSpPr/>
          <p:nvPr/>
        </p:nvSpPr>
        <p:spPr>
          <a:xfrm>
            <a:off x="2133600" y="4570217"/>
            <a:ext cx="2456961" cy="838200"/>
          </a:xfrm>
          <a:prstGeom prst="round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EF9E5127-919F-42DC-BDBE-231121A785A3}"/>
              </a:ext>
            </a:extLst>
          </p:cNvPr>
          <p:cNvSpPr txBox="1"/>
          <p:nvPr/>
        </p:nvSpPr>
        <p:spPr>
          <a:xfrm>
            <a:off x="2666376" y="4731534"/>
            <a:ext cx="139140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iCiel Cadena" panose="02000503000000020004" pitchFamily="50" charset="0"/>
              </a:rPr>
              <a:t>Bắt đầu</a:t>
            </a:r>
          </a:p>
        </p:txBody>
      </p:sp>
      <p:pic>
        <p:nvPicPr>
          <p:cNvPr id="98" name="ChuongCam - 9Slide.vn">
            <a:extLst>
              <a:ext uri="{FF2B5EF4-FFF2-40B4-BE49-F238E27FC236}">
                <a16:creationId xmlns:a16="http://schemas.microsoft.com/office/drawing/2014/main" xmlns="" id="{60FDDF12-4068-4DC9-8EC1-C3DBBF0745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7162" y="4539688"/>
            <a:ext cx="942571" cy="868729"/>
          </a:xfrm>
          <a:prstGeom prst="rect">
            <a:avLst/>
          </a:prstGeom>
        </p:spPr>
      </p:pic>
      <p:pic>
        <p:nvPicPr>
          <p:cNvPr id="99" name="Nhacnen - 9Slide.vn">
            <a:hlinkClick r:id="" action="ppaction://media"/>
            <a:extLst>
              <a:ext uri="{FF2B5EF4-FFF2-40B4-BE49-F238E27FC236}">
                <a16:creationId xmlns:a16="http://schemas.microsoft.com/office/drawing/2014/main" xmlns="" id="{97A40F43-0AD3-4435-B148-642348AB6E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00"/>
                  <p14:fade in="20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19200" y="0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5" presetID="42" presetClass="path" presetSubtype="0" accel="2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 p14:bounceEnd="48000">
                                          <p:cBhvr>
                                            <p:cTn id="4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2927" numSld="7" showWhenStopped="0">
                    <p:cTn id="5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9"/>
                    </p:tgtEl>
                  </p:cMediaNode>
                </p:audio>
              </p:childTnLst>
            </p:cTn>
          </p:par>
        </p:tnLst>
        <p:bldLst>
          <p:bldP spid="96" grpId="0" animBg="1"/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5" presetID="42" presetClass="path" presetSubtype="0" accel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>
                                          <p:cBhvr>
                                            <p:cTn id="4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2927" numSld="7" showWhenStopped="0">
                    <p:cTn id="5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9"/>
                    </p:tgtEl>
                  </p:cMediaNode>
                </p:audio>
              </p:childTnLst>
            </p:cTn>
          </p:par>
        </p:tnLst>
        <p:bldLst>
          <p:bldP spid="96" grpId="0" animBg="1"/>
          <p:bldP spid="9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483042-4AAF-4ED4-86F5-27FC9C384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C1C1992F-2DF9-408E-8B2B-246F76CCC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477995"/>
            <a:ext cx="7657240" cy="512718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A48A43FB-80EC-4164-A90F-A83D61410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457" y="304800"/>
            <a:ext cx="4899760" cy="98754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9007BCE-EE95-474D-8D52-57F2F837FC19}"/>
              </a:ext>
            </a:extLst>
          </p:cNvPr>
          <p:cNvSpPr txBox="1"/>
          <p:nvPr/>
        </p:nvSpPr>
        <p:spPr>
          <a:xfrm>
            <a:off x="4575912" y="1915009"/>
            <a:ext cx="558935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rgbClr val="00A0E9"/>
                </a:solidFill>
                <a:latin typeface="iCiel Cadena" panose="02000503000000020004" pitchFamily="50" charset="0"/>
              </a:rPr>
              <a:t>Trò chơi gồm 4 câu hỏi trắc nghiệm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7719B177-22AD-4318-A31E-D7DB50EBAF18}"/>
              </a:ext>
            </a:extLst>
          </p:cNvPr>
          <p:cNvSpPr txBox="1"/>
          <p:nvPr/>
        </p:nvSpPr>
        <p:spPr>
          <a:xfrm>
            <a:off x="4658000" y="2531542"/>
            <a:ext cx="6917022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>
                <a:solidFill>
                  <a:srgbClr val="00A0E9"/>
                </a:solidFill>
                <a:latin typeface="iCiel Cadena" panose="02000503000000020004" pitchFamily="50" charset="0"/>
              </a:rPr>
              <a:t>Ở mỗi câu hỏi, các em sẽ có thời gian 10 giây</a:t>
            </a:r>
            <a:br>
              <a:rPr lang="en-US" sz="2800">
                <a:solidFill>
                  <a:srgbClr val="00A0E9"/>
                </a:solidFill>
                <a:latin typeface="iCiel Cadena" panose="02000503000000020004" pitchFamily="50" charset="0"/>
              </a:rPr>
            </a:br>
            <a:r>
              <a:rPr lang="en-US" sz="2800">
                <a:solidFill>
                  <a:srgbClr val="00A0E9"/>
                </a:solidFill>
                <a:latin typeface="iCiel Cadena" panose="02000503000000020004" pitchFamily="50" charset="0"/>
              </a:rPr>
              <a:t>để đưa ra đáp án.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654CC343-1D7B-4C04-A590-96E9F84E3720}"/>
              </a:ext>
            </a:extLst>
          </p:cNvPr>
          <p:cNvSpPr txBox="1"/>
          <p:nvPr/>
        </p:nvSpPr>
        <p:spPr>
          <a:xfrm>
            <a:off x="4575912" y="3427017"/>
            <a:ext cx="69991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A0E9"/>
                </a:solidFill>
                <a:latin typeface="iCiel Cadena" panose="02000503000000020004" pitchFamily="50" charset="0"/>
              </a:rPr>
              <a:t>Để trả lời, em sẽ giơ thẻ màu tương ứng với </a:t>
            </a:r>
          </a:p>
          <a:p>
            <a:r>
              <a:rPr lang="en-US" sz="2800">
                <a:solidFill>
                  <a:srgbClr val="00A0E9"/>
                </a:solidFill>
                <a:latin typeface="iCiel Cadena" panose="02000503000000020004" pitchFamily="50" charset="0"/>
              </a:rPr>
              <a:t>màu đáp án: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1874A39E-A77B-48C4-B6D7-719B81AD5380}"/>
              </a:ext>
            </a:extLst>
          </p:cNvPr>
          <p:cNvGrpSpPr/>
          <p:nvPr/>
        </p:nvGrpSpPr>
        <p:grpSpPr>
          <a:xfrm>
            <a:off x="4648200" y="4572000"/>
            <a:ext cx="1552923" cy="954107"/>
            <a:chOff x="4648200" y="4572000"/>
            <a:chExt cx="1552923" cy="954107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xmlns="" id="{0E57AD2F-94ED-4342-BAEB-964A653A9BC4}"/>
                </a:ext>
              </a:extLst>
            </p:cNvPr>
            <p:cNvSpPr/>
            <p:nvPr/>
          </p:nvSpPr>
          <p:spPr>
            <a:xfrm>
              <a:off x="4648200" y="4572000"/>
              <a:ext cx="1552923" cy="954107"/>
            </a:xfrm>
            <a:prstGeom prst="roundRect">
              <a:avLst/>
            </a:prstGeom>
            <a:solidFill>
              <a:srgbClr val="F49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7CED4D03-5600-462A-B55E-D17FE6EDBE60}"/>
                </a:ext>
              </a:extLst>
            </p:cNvPr>
            <p:cNvSpPr txBox="1"/>
            <p:nvPr/>
          </p:nvSpPr>
          <p:spPr>
            <a:xfrm>
              <a:off x="4990246" y="4761479"/>
              <a:ext cx="86882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iCiel Cadena" panose="02000503000000020004" pitchFamily="50" charset="0"/>
                </a:rPr>
                <a:t>Cam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F5C7B07A-A340-4FC5-A28D-F348AAFB86F1}"/>
              </a:ext>
            </a:extLst>
          </p:cNvPr>
          <p:cNvGrpSpPr/>
          <p:nvPr/>
        </p:nvGrpSpPr>
        <p:grpSpPr>
          <a:xfrm>
            <a:off x="6365089" y="4572000"/>
            <a:ext cx="1552923" cy="954107"/>
            <a:chOff x="6365089" y="4572000"/>
            <a:chExt cx="1552923" cy="954107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xmlns="" id="{F7350BDF-073A-481A-81FD-ABBBA01D605B}"/>
                </a:ext>
              </a:extLst>
            </p:cNvPr>
            <p:cNvSpPr/>
            <p:nvPr/>
          </p:nvSpPr>
          <p:spPr>
            <a:xfrm>
              <a:off x="6365089" y="4572000"/>
              <a:ext cx="1552923" cy="954107"/>
            </a:xfrm>
            <a:prstGeom prst="roundRect">
              <a:avLst/>
            </a:prstGeom>
            <a:solidFill>
              <a:srgbClr val="337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689B7B8F-0869-4218-BF92-E7123E0AFF47}"/>
                </a:ext>
              </a:extLst>
            </p:cNvPr>
            <p:cNvSpPr txBox="1"/>
            <p:nvPr/>
          </p:nvSpPr>
          <p:spPr>
            <a:xfrm>
              <a:off x="6724716" y="4672044"/>
              <a:ext cx="860812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iCiel Cadena" panose="02000503000000020004" pitchFamily="50" charset="0"/>
                </a:rPr>
                <a:t>Xanh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  <a:latin typeface="iCiel Cadena" panose="02000503000000020004" pitchFamily="50" charset="0"/>
                </a:rPr>
                <a:t>dương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04A1F501-4ABC-4EFD-9A60-D1C3033105E1}"/>
              </a:ext>
            </a:extLst>
          </p:cNvPr>
          <p:cNvGrpSpPr/>
          <p:nvPr/>
        </p:nvGrpSpPr>
        <p:grpSpPr>
          <a:xfrm>
            <a:off x="8081978" y="4572000"/>
            <a:ext cx="1552923" cy="954107"/>
            <a:chOff x="8081978" y="4572000"/>
            <a:chExt cx="1552923" cy="954107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xmlns="" id="{E1527A35-61C3-49EC-8178-056761ED2D86}"/>
                </a:ext>
              </a:extLst>
            </p:cNvPr>
            <p:cNvSpPr/>
            <p:nvPr/>
          </p:nvSpPr>
          <p:spPr>
            <a:xfrm>
              <a:off x="8081978" y="4572000"/>
              <a:ext cx="1552923" cy="954107"/>
            </a:xfrm>
            <a:prstGeom prst="roundRect">
              <a:avLst/>
            </a:prstGeom>
            <a:solidFill>
              <a:srgbClr val="00C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9DC425B9-F398-43A8-BD9D-023DD0061CAC}"/>
                </a:ext>
              </a:extLst>
            </p:cNvPr>
            <p:cNvSpPr txBox="1"/>
            <p:nvPr/>
          </p:nvSpPr>
          <p:spPr>
            <a:xfrm>
              <a:off x="8513767" y="4672044"/>
              <a:ext cx="684610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iCiel Cadena" panose="02000503000000020004" pitchFamily="50" charset="0"/>
                </a:rPr>
                <a:t>Xanh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  <a:latin typeface="iCiel Cadena" panose="02000503000000020004" pitchFamily="50" charset="0"/>
                </a:rPr>
                <a:t>lá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A9F6D6F4-A214-4F08-B79C-3321773AC747}"/>
              </a:ext>
            </a:extLst>
          </p:cNvPr>
          <p:cNvGrpSpPr/>
          <p:nvPr/>
        </p:nvGrpSpPr>
        <p:grpSpPr>
          <a:xfrm>
            <a:off x="9798867" y="4572000"/>
            <a:ext cx="1552923" cy="954107"/>
            <a:chOff x="9798867" y="4572000"/>
            <a:chExt cx="1552923" cy="954107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xmlns="" id="{4E9F5C83-FEFA-4251-9B94-714B7FC8D493}"/>
                </a:ext>
              </a:extLst>
            </p:cNvPr>
            <p:cNvSpPr/>
            <p:nvPr/>
          </p:nvSpPr>
          <p:spPr>
            <a:xfrm>
              <a:off x="9798867" y="4572000"/>
              <a:ext cx="1552923" cy="954107"/>
            </a:xfrm>
            <a:prstGeom prst="roundRect">
              <a:avLst/>
            </a:prstGeom>
            <a:solidFill>
              <a:srgbClr val="FF4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B2323BC0-2B71-4E70-B542-6EF0A07065A5}"/>
                </a:ext>
              </a:extLst>
            </p:cNvPr>
            <p:cNvSpPr txBox="1"/>
            <p:nvPr/>
          </p:nvSpPr>
          <p:spPr>
            <a:xfrm>
              <a:off x="10329981" y="4772054"/>
              <a:ext cx="548227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iCiel Cadena" panose="02000503000000020004" pitchFamily="50" charset="0"/>
                </a:rPr>
                <a:t>Đỏ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806C6907-6F3F-4076-9E0A-D88C210EB6B2}"/>
              </a:ext>
            </a:extLst>
          </p:cNvPr>
          <p:cNvSpPr txBox="1"/>
          <p:nvPr/>
        </p:nvSpPr>
        <p:spPr>
          <a:xfrm>
            <a:off x="4934640" y="5757863"/>
            <a:ext cx="616995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rPr>
              <a:t>Các em có thời gian 1 phút để chuẩn bị các thẻ màu nhé!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E3DFA045-2B35-4790-916E-B005E7C7C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58" y="234871"/>
            <a:ext cx="3694756" cy="163024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841A18C3-C6B1-47FF-A8CF-B6D33F8CE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585" y="2082030"/>
            <a:ext cx="4187637" cy="452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click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/>
          <p:bldP spid="76" grpId="0"/>
          <p:bldP spid="78" grpId="0"/>
          <p:bldP spid="9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/>
          <p:bldP spid="76" grpId="0"/>
          <p:bldP spid="78" grpId="0"/>
          <p:bldP spid="9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D2DA1AF-855F-46C2-8AE1-5718E4DFD783}"/>
              </a:ext>
            </a:extLst>
          </p:cNvPr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xmlns="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xmlns="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xmlns="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iCiel Cadena" panose="02000503000000020004" pitchFamily="50" charset="0"/>
                </a:rPr>
                <a:t>Đáp án sai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8C8C043-95EA-4C88-BCE4-63900E1F20A4}"/>
              </a:ext>
            </a:extLst>
          </p:cNvPr>
          <p:cNvGrpSpPr/>
          <p:nvPr/>
        </p:nvGrpSpPr>
        <p:grpSpPr>
          <a:xfrm>
            <a:off x="6770639" y="4933892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xmlns="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xmlns="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xmlns="" id="{797BC3E3-56FA-4AAA-953C-4E2F5AEBD8E8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iCiel Cadena" panose="02000503000000020004" pitchFamily="50" charset="0"/>
                </a:rPr>
                <a:t>Đáp án sai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CE7BFBB-E9FD-4291-9D1E-392C32762D78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xmlns="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xmlns="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xmlns="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iCiel Cadena" panose="02000503000000020004" pitchFamily="50" charset="0"/>
                </a:rPr>
                <a:t>Đáp án sai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3231591-2AE6-4064-9D84-402B76CD1593}"/>
              </a:ext>
            </a:extLst>
          </p:cNvPr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iCiel Cadena" panose="02000503000000020004" pitchFamily="50" charset="0"/>
                </a:rPr>
                <a:t>Đáp án đúng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FC307E2-8C84-4E25-BF45-1D7184DA588B}"/>
              </a:ext>
            </a:extLst>
          </p:cNvPr>
          <p:cNvGrpSpPr/>
          <p:nvPr/>
        </p:nvGrpSpPr>
        <p:grpSpPr>
          <a:xfrm>
            <a:off x="1982578" y="246435"/>
            <a:ext cx="99617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xmlns="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iCiel Cadena" panose="02000503000000020004" pitchFamily="50" charset="0"/>
                </a:rPr>
                <a:t>Nhập câu hỏi</a:t>
              </a: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xmlns="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xmlns="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xmlns="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xmlns="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88582B8-A3C9-486C-963D-8CEED620D8EC}"/>
              </a:ext>
            </a:extLst>
          </p:cNvPr>
          <p:cNvGrpSpPr/>
          <p:nvPr/>
        </p:nvGrpSpPr>
        <p:grpSpPr>
          <a:xfrm>
            <a:off x="-4114800" y="152464"/>
            <a:ext cx="4047896" cy="2332308"/>
            <a:chOff x="-4114800" y="152464"/>
            <a:chExt cx="4047896" cy="23323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-4114800" y="152464"/>
              <a:ext cx="1961824" cy="233230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xmlns="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xmlns="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Yeahhh,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 rồi!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Mình thích màu này!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979E8AD-ADDD-4B2E-9AB0-12017073755C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xmlns="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xmlns="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xmlns="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0058" y="5075962"/>
                <a:ext cx="5354174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Huhu,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 chính xác rồi!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172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C6E2AE9C-62B9-42F0-91AA-6B1C228D41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173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FC787D35-EA2C-4933-A0FB-01D7CBF464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075D5C4-5B7C-423A-B88B-D0A39B352CED}"/>
              </a:ext>
            </a:extLst>
          </p:cNvPr>
          <p:cNvSpPr/>
          <p:nvPr/>
        </p:nvSpPr>
        <p:spPr>
          <a:xfrm>
            <a:off x="0" y="7010400"/>
            <a:ext cx="3886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 cô nhấp chuột</a:t>
            </a:r>
            <a:b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lần để hiện câu hỏi. Nhấp thêm 1 lần để hiện các đáp án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BE42896E-5B83-4EE3-AFE4-4EDCA2A816C1}"/>
              </a:ext>
            </a:extLst>
          </p:cNvPr>
          <p:cNvGrpSpPr/>
          <p:nvPr/>
        </p:nvGrpSpPr>
        <p:grpSpPr>
          <a:xfrm>
            <a:off x="4000498" y="7010400"/>
            <a:ext cx="4076701" cy="1981200"/>
            <a:chOff x="4000498" y="7010400"/>
            <a:chExt cx="4076701" cy="1981200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xmlns="" id="{C0646E8B-7815-46F9-ADAE-EF53EF383CC3}"/>
                </a:ext>
              </a:extLst>
            </p:cNvPr>
            <p:cNvSpPr/>
            <p:nvPr/>
          </p:nvSpPr>
          <p:spPr>
            <a:xfrm>
              <a:off x="4000498" y="7010400"/>
              <a:ext cx="4076701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Thầy cô nhấp vào chiếc chuông     ở màu mà học sinh chọn để</a:t>
              </a:r>
              <a:b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kiểm tra đáp án</a:t>
              </a:r>
            </a:p>
          </p:txBody>
        </p:sp>
        <p:pic>
          <p:nvPicPr>
            <p:cNvPr id="175" name="ChuongCam - 9Slide.vn">
              <a:extLst>
                <a:ext uri="{FF2B5EF4-FFF2-40B4-BE49-F238E27FC236}">
                  <a16:creationId xmlns:a16="http://schemas.microsoft.com/office/drawing/2014/main" xmlns="" id="{6DE531CF-2269-43BD-B97E-A43EAAFB5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51965" y="7594600"/>
              <a:ext cx="330708" cy="304800"/>
            </a:xfrm>
            <a:prstGeom prst="rect">
              <a:avLst/>
            </a:prstGeom>
          </p:spPr>
        </p:pic>
      </p:grpSp>
      <p:sp>
        <p:nvSpPr>
          <p:cNvPr id="176" name="Rectangle 175">
            <a:extLst>
              <a:ext uri="{FF2B5EF4-FFF2-40B4-BE49-F238E27FC236}">
                <a16:creationId xmlns:a16="http://schemas.microsoft.com/office/drawing/2014/main" xmlns="" id="{FEBC9727-642B-4069-9B82-94764A0B5B6F}"/>
              </a:ext>
            </a:extLst>
          </p:cNvPr>
          <p:cNvSpPr/>
          <p:nvPr/>
        </p:nvSpPr>
        <p:spPr>
          <a:xfrm>
            <a:off x="8229597" y="7010400"/>
            <a:ext cx="3886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HS trả lời xong, thầy cô nhấp chuột</a:t>
            </a:r>
            <a:b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 phím -&gt; để đến</a:t>
            </a:r>
            <a:b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hỏi tiếp theo</a:t>
            </a:r>
          </a:p>
        </p:txBody>
      </p:sp>
    </p:spTree>
    <p:extLst>
      <p:ext uri="{BB962C8B-B14F-4D97-AF65-F5344CB8AC3E}">
        <p14:creationId xmlns:p14="http://schemas.microsoft.com/office/powerpoint/2010/main" val="34380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3432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7037E-7 L 0.34882 0.0412 " pathEditMode="relative" rAng="0" ptsTypes="AA" p14:bounceEnd="65000">
                                          <p:cBhvr>
                                            <p:cTn id="5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8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9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2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3432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7037E-7 L 0.34882 0.0412 " pathEditMode="relative" rAng="0" ptsTypes="AA">
                                          <p:cBhvr>
                                            <p:cTn id="5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8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9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2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D2DA1AF-855F-46C2-8AE1-5718E4DFD783}"/>
              </a:ext>
            </a:extLst>
          </p:cNvPr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xmlns="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xmlns="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xmlns="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iCiel Cadena" panose="02000503000000020004" pitchFamily="50" charset="0"/>
                </a:rPr>
                <a:t>Đáp án đúng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8C8C043-95EA-4C88-BCE4-63900E1F20A4}"/>
              </a:ext>
            </a:extLst>
          </p:cNvPr>
          <p:cNvGrpSpPr/>
          <p:nvPr/>
        </p:nvGrpSpPr>
        <p:grpSpPr>
          <a:xfrm>
            <a:off x="6770639" y="4933892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xmlns="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xmlns="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xmlns="" id="{797BC3E3-56FA-4AAA-953C-4E2F5AEBD8E8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iCiel Cadena" panose="02000503000000020004" pitchFamily="50" charset="0"/>
                </a:rPr>
                <a:t>Đáp án sai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CE7BFBB-E9FD-4291-9D1E-392C32762D78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xmlns="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xmlns="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xmlns="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iCiel Cadena" panose="02000503000000020004" pitchFamily="50" charset="0"/>
                </a:rPr>
                <a:t>Đáp án sai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3231591-2AE6-4064-9D84-402B76CD1593}"/>
              </a:ext>
            </a:extLst>
          </p:cNvPr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iCiel Cadena" panose="02000503000000020004" pitchFamily="50" charset="0"/>
                </a:rPr>
                <a:t>Đáp án sai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FC307E2-8C84-4E25-BF45-1D7184DA588B}"/>
              </a:ext>
            </a:extLst>
          </p:cNvPr>
          <p:cNvGrpSpPr/>
          <p:nvPr/>
        </p:nvGrpSpPr>
        <p:grpSpPr>
          <a:xfrm>
            <a:off x="1982578" y="246435"/>
            <a:ext cx="99617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xmlns="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iCiel Cadena" panose="02000503000000020004" pitchFamily="50" charset="0"/>
                </a:rPr>
                <a:t>Nhập câu hỏi</a:t>
              </a: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xmlns="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xmlns="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xmlns="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xmlns="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88582B8-A3C9-486C-963D-8CEED620D8EC}"/>
              </a:ext>
            </a:extLst>
          </p:cNvPr>
          <p:cNvGrpSpPr/>
          <p:nvPr/>
        </p:nvGrpSpPr>
        <p:grpSpPr>
          <a:xfrm>
            <a:off x="-4113608" y="152464"/>
            <a:ext cx="4046704" cy="2332308"/>
            <a:chOff x="-4113608" y="152464"/>
            <a:chExt cx="4046704" cy="23323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4113608" y="152464"/>
              <a:ext cx="1959439" cy="233230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xmlns="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xmlns="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Yeahhh,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 rồi!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Mình thích màu này!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979E8AD-ADDD-4B2E-9AB0-12017073755C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xmlns="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xmlns="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xmlns="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0058" y="5075962"/>
                <a:ext cx="5354174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Huhu,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 chính xác rồi!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E2C0CE17-61E7-4378-8029-5EC133966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48B576CD-4EFF-45FA-9542-BB86C7CDBC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AA723489-6D49-4107-80ED-43DDD32393D2}"/>
              </a:ext>
            </a:extLst>
          </p:cNvPr>
          <p:cNvSpPr/>
          <p:nvPr/>
        </p:nvSpPr>
        <p:spPr>
          <a:xfrm>
            <a:off x="0" y="7010400"/>
            <a:ext cx="3886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 cô nhấp chuột</a:t>
            </a:r>
            <a:b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lần để hiện câu hỏi. Nhấp thêm 1 lần để hiện các đáp án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439A5C3D-AD3E-49A3-A59D-28CD740F870A}"/>
              </a:ext>
            </a:extLst>
          </p:cNvPr>
          <p:cNvGrpSpPr/>
          <p:nvPr/>
        </p:nvGrpSpPr>
        <p:grpSpPr>
          <a:xfrm>
            <a:off x="4000498" y="7010400"/>
            <a:ext cx="4076701" cy="1981200"/>
            <a:chOff x="4000498" y="7010400"/>
            <a:chExt cx="4076701" cy="19812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585878BB-1CF9-4B96-A852-8F94BB25574D}"/>
                </a:ext>
              </a:extLst>
            </p:cNvPr>
            <p:cNvSpPr/>
            <p:nvPr/>
          </p:nvSpPr>
          <p:spPr>
            <a:xfrm>
              <a:off x="4000498" y="7010400"/>
              <a:ext cx="4076701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Thầy cô nhấp vào chiếc chuông     ở màu mà học sinh chọn để</a:t>
              </a:r>
              <a:b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kiểm tra đáp án</a:t>
              </a:r>
            </a:p>
          </p:txBody>
        </p:sp>
        <p:pic>
          <p:nvPicPr>
            <p:cNvPr id="50" name="ChuongCam - 9Slide.vn">
              <a:extLst>
                <a:ext uri="{FF2B5EF4-FFF2-40B4-BE49-F238E27FC236}">
                  <a16:creationId xmlns:a16="http://schemas.microsoft.com/office/drawing/2014/main" xmlns="" id="{EB22FE30-64B9-4DD6-B774-F0776B9F1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51965" y="7594600"/>
              <a:ext cx="330708" cy="304800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6E54F014-411F-411D-A101-01DCA001A839}"/>
              </a:ext>
            </a:extLst>
          </p:cNvPr>
          <p:cNvSpPr/>
          <p:nvPr/>
        </p:nvSpPr>
        <p:spPr>
          <a:xfrm>
            <a:off x="8229597" y="7010400"/>
            <a:ext cx="3886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HS trả lời xong, thầy cô nhấp chuột</a:t>
            </a:r>
            <a:b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 phím -&gt; để đến</a:t>
            </a:r>
            <a:b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hỏi tiếp theo</a:t>
            </a:r>
          </a:p>
        </p:txBody>
      </p:sp>
    </p:spTree>
    <p:extLst>
      <p:ext uri="{BB962C8B-B14F-4D97-AF65-F5344CB8AC3E}">
        <p14:creationId xmlns:p14="http://schemas.microsoft.com/office/powerpoint/2010/main" val="24734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7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7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D2DA1AF-855F-46C2-8AE1-5718E4DFD783}"/>
              </a:ext>
            </a:extLst>
          </p:cNvPr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xmlns="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xmlns="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xmlns="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iCiel Cadena" panose="02000503000000020004" pitchFamily="50" charset="0"/>
                </a:rPr>
                <a:t>Đáp án sai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8C8C043-95EA-4C88-BCE4-63900E1F20A4}"/>
              </a:ext>
            </a:extLst>
          </p:cNvPr>
          <p:cNvGrpSpPr/>
          <p:nvPr/>
        </p:nvGrpSpPr>
        <p:grpSpPr>
          <a:xfrm>
            <a:off x="6770639" y="4933892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xmlns="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xmlns="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xmlns="" id="{797BC3E3-56FA-4AAA-953C-4E2F5AEBD8E8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iCiel Cadena" panose="02000503000000020004" pitchFamily="50" charset="0"/>
                </a:rPr>
                <a:t>Đáp án sai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CE7BFBB-E9FD-4291-9D1E-392C32762D78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xmlns="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xmlns="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xmlns="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iCiel Cadena" panose="02000503000000020004" pitchFamily="50" charset="0"/>
                </a:rPr>
                <a:t>Đáp án đúng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3231591-2AE6-4064-9D84-402B76CD1593}"/>
              </a:ext>
            </a:extLst>
          </p:cNvPr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iCiel Cadena" panose="02000503000000020004" pitchFamily="50" charset="0"/>
                </a:rPr>
                <a:t>Đáp án sai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FC307E2-8C84-4E25-BF45-1D7184DA588B}"/>
              </a:ext>
            </a:extLst>
          </p:cNvPr>
          <p:cNvGrpSpPr/>
          <p:nvPr/>
        </p:nvGrpSpPr>
        <p:grpSpPr>
          <a:xfrm>
            <a:off x="1982578" y="246435"/>
            <a:ext cx="99617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xmlns="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iCiel Cadena" panose="02000503000000020004" pitchFamily="50" charset="0"/>
                </a:rPr>
                <a:t>Nhập câu hỏi</a:t>
              </a: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xmlns="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xmlns="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xmlns="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xmlns="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88582B8-A3C9-486C-963D-8CEED620D8EC}"/>
              </a:ext>
            </a:extLst>
          </p:cNvPr>
          <p:cNvGrpSpPr/>
          <p:nvPr/>
        </p:nvGrpSpPr>
        <p:grpSpPr>
          <a:xfrm>
            <a:off x="-4113608" y="153715"/>
            <a:ext cx="4046704" cy="2329805"/>
            <a:chOff x="-4113608" y="153715"/>
            <a:chExt cx="4046704" cy="232980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4113608" y="153715"/>
              <a:ext cx="1959439" cy="2329805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xmlns="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xmlns="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Yeahhh,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 rồi!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Mình thích màu này!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979E8AD-ADDD-4B2E-9AB0-12017073755C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xmlns="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xmlns="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xmlns="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0058" y="5075962"/>
                <a:ext cx="5354174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Huhu,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 chính xác rồi!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79E4C43B-743A-4F0F-9457-9B15D0352D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86A70F6A-9D3B-4ACB-882F-2876B15E06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B652F8BC-97FB-47AB-82B1-333028644943}"/>
              </a:ext>
            </a:extLst>
          </p:cNvPr>
          <p:cNvSpPr/>
          <p:nvPr/>
        </p:nvSpPr>
        <p:spPr>
          <a:xfrm>
            <a:off x="0" y="7010400"/>
            <a:ext cx="3886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 cô nhấp chuột</a:t>
            </a:r>
            <a:b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lần để hiện câu hỏi. Nhấp thêm 1 lần để hiện các đáp án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6F9F28A6-3370-4926-8D39-EA3FF6C22E23}"/>
              </a:ext>
            </a:extLst>
          </p:cNvPr>
          <p:cNvGrpSpPr/>
          <p:nvPr/>
        </p:nvGrpSpPr>
        <p:grpSpPr>
          <a:xfrm>
            <a:off x="4000498" y="7010400"/>
            <a:ext cx="4076701" cy="1981200"/>
            <a:chOff x="4000498" y="7010400"/>
            <a:chExt cx="4076701" cy="19812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B59A7A73-0A00-4DF2-9B48-616F35BC91FB}"/>
                </a:ext>
              </a:extLst>
            </p:cNvPr>
            <p:cNvSpPr/>
            <p:nvPr/>
          </p:nvSpPr>
          <p:spPr>
            <a:xfrm>
              <a:off x="4000498" y="7010400"/>
              <a:ext cx="4076701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Thầy cô nhấp vào chiếc chuông     ở màu mà học sinh chọn để</a:t>
              </a:r>
              <a:b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kiểm tra đáp án</a:t>
              </a:r>
            </a:p>
          </p:txBody>
        </p:sp>
        <p:pic>
          <p:nvPicPr>
            <p:cNvPr id="50" name="ChuongCam - 9Slide.vn">
              <a:extLst>
                <a:ext uri="{FF2B5EF4-FFF2-40B4-BE49-F238E27FC236}">
                  <a16:creationId xmlns:a16="http://schemas.microsoft.com/office/drawing/2014/main" xmlns="" id="{B4A6999F-B362-4C41-8988-BD1A0E09E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51965" y="7594600"/>
              <a:ext cx="330708" cy="304800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BB23BD5A-2150-42B4-B72D-392E3FB2285F}"/>
              </a:ext>
            </a:extLst>
          </p:cNvPr>
          <p:cNvSpPr/>
          <p:nvPr/>
        </p:nvSpPr>
        <p:spPr>
          <a:xfrm>
            <a:off x="8229597" y="7010400"/>
            <a:ext cx="3886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HS trả lời xong, thầy cô nhấp chuột</a:t>
            </a:r>
            <a:b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 phím -&gt; để đến</a:t>
            </a:r>
            <a:b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hỏi tiếp theo</a:t>
            </a:r>
          </a:p>
        </p:txBody>
      </p:sp>
    </p:spTree>
    <p:extLst>
      <p:ext uri="{BB962C8B-B14F-4D97-AF65-F5344CB8AC3E}">
        <p14:creationId xmlns:p14="http://schemas.microsoft.com/office/powerpoint/2010/main" val="9048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7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8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7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8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D2DA1AF-855F-46C2-8AE1-5718E4DFD783}"/>
              </a:ext>
            </a:extLst>
          </p:cNvPr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xmlns="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xmlns="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xmlns="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iCiel Cadena" panose="02000503000000020004" pitchFamily="50" charset="0"/>
                </a:rPr>
                <a:t>Đáp án sai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8C8C043-95EA-4C88-BCE4-63900E1F20A4}"/>
              </a:ext>
            </a:extLst>
          </p:cNvPr>
          <p:cNvGrpSpPr/>
          <p:nvPr/>
        </p:nvGrpSpPr>
        <p:grpSpPr>
          <a:xfrm>
            <a:off x="6770639" y="4933892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xmlns="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xmlns="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xmlns="" id="{797BC3E3-56FA-4AAA-953C-4E2F5AEBD8E8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iCiel Cadena" panose="02000503000000020004" pitchFamily="50" charset="0"/>
                </a:rPr>
                <a:t>Đáp án đúng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CE7BFBB-E9FD-4291-9D1E-392C32762D78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xmlns="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xmlns="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xmlns="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iCiel Cadena" panose="02000503000000020004" pitchFamily="50" charset="0"/>
                </a:rPr>
                <a:t>Đáp án sai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3231591-2AE6-4064-9D84-402B76CD1593}"/>
              </a:ext>
            </a:extLst>
          </p:cNvPr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iCiel Cadena" panose="02000503000000020004" pitchFamily="50" charset="0"/>
                </a:rPr>
                <a:t>Đáp án sai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FC307E2-8C84-4E25-BF45-1D7184DA588B}"/>
              </a:ext>
            </a:extLst>
          </p:cNvPr>
          <p:cNvGrpSpPr/>
          <p:nvPr/>
        </p:nvGrpSpPr>
        <p:grpSpPr>
          <a:xfrm>
            <a:off x="1982578" y="246435"/>
            <a:ext cx="99617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xmlns="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iCiel Cadena" panose="02000503000000020004" pitchFamily="50" charset="0"/>
                </a:rPr>
                <a:t>Nhập câu hỏi</a:t>
              </a: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xmlns="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xmlns="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xmlns="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xmlns="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88582B8-A3C9-486C-963D-8CEED620D8EC}"/>
              </a:ext>
            </a:extLst>
          </p:cNvPr>
          <p:cNvGrpSpPr/>
          <p:nvPr/>
        </p:nvGrpSpPr>
        <p:grpSpPr>
          <a:xfrm>
            <a:off x="-4113608" y="153951"/>
            <a:ext cx="4046704" cy="2329333"/>
            <a:chOff x="-4113608" y="153951"/>
            <a:chExt cx="4046704" cy="232933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4113608" y="153951"/>
              <a:ext cx="1959439" cy="2329333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xmlns="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xmlns="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Yeahhh,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 rồi!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Mình thích màu này!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979E8AD-ADDD-4B2E-9AB0-12017073755C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xmlns="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xmlns="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xmlns="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0058" y="5075962"/>
                <a:ext cx="5354174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Huhu,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 chính xác rồi!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EFDA2F55-E708-4EE1-A240-2D67B5AA9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AACE03CF-63A4-4F98-9320-28D8E9C8A9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BB2E395B-C2FA-41C9-A955-F3A089DD4F32}"/>
              </a:ext>
            </a:extLst>
          </p:cNvPr>
          <p:cNvSpPr/>
          <p:nvPr/>
        </p:nvSpPr>
        <p:spPr>
          <a:xfrm>
            <a:off x="0" y="7010400"/>
            <a:ext cx="3886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 cô nhấp chuột</a:t>
            </a:r>
            <a:b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lần để hiện câu hỏi. Nhấp thêm 1 lần để hiện các đáp án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C63C546-6DB7-44C9-8EA9-413473C1BE35}"/>
              </a:ext>
            </a:extLst>
          </p:cNvPr>
          <p:cNvGrpSpPr/>
          <p:nvPr/>
        </p:nvGrpSpPr>
        <p:grpSpPr>
          <a:xfrm>
            <a:off x="4000498" y="7010400"/>
            <a:ext cx="4076701" cy="1981200"/>
            <a:chOff x="4000498" y="7010400"/>
            <a:chExt cx="4076701" cy="19812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EB90D678-6311-432E-B99C-B1E3AF7BCC1E}"/>
                </a:ext>
              </a:extLst>
            </p:cNvPr>
            <p:cNvSpPr/>
            <p:nvPr/>
          </p:nvSpPr>
          <p:spPr>
            <a:xfrm>
              <a:off x="4000498" y="7010400"/>
              <a:ext cx="4076701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Thầy cô nhấp vào chiếc chuông     ở màu mà học sinh chọn để</a:t>
              </a:r>
              <a:b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kiểm tra đáp án</a:t>
              </a:r>
            </a:p>
          </p:txBody>
        </p:sp>
        <p:pic>
          <p:nvPicPr>
            <p:cNvPr id="50" name="ChuongCam - 9Slide.vn">
              <a:extLst>
                <a:ext uri="{FF2B5EF4-FFF2-40B4-BE49-F238E27FC236}">
                  <a16:creationId xmlns:a16="http://schemas.microsoft.com/office/drawing/2014/main" xmlns="" id="{4B7EBBD9-A585-4930-860B-F4F228859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51965" y="7594600"/>
              <a:ext cx="330708" cy="304800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8C4260CE-C32C-4DD3-8E61-B08357FC92E8}"/>
              </a:ext>
            </a:extLst>
          </p:cNvPr>
          <p:cNvSpPr/>
          <p:nvPr/>
        </p:nvSpPr>
        <p:spPr>
          <a:xfrm>
            <a:off x="8229597" y="7010400"/>
            <a:ext cx="3886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HS trả lời xong, thầy cô nhấp chuột</a:t>
            </a:r>
            <a:b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 phím -&gt; để đến</a:t>
            </a:r>
            <a:b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hỏi tiếp theo</a:t>
            </a:r>
          </a:p>
        </p:txBody>
      </p:sp>
    </p:spTree>
    <p:extLst>
      <p:ext uri="{BB962C8B-B14F-4D97-AF65-F5344CB8AC3E}">
        <p14:creationId xmlns:p14="http://schemas.microsoft.com/office/powerpoint/2010/main" val="374042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5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8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9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5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8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9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E6D8704-4E40-4128-8BDA-4D6D4EFB4243}"/>
              </a:ext>
            </a:extLst>
          </p:cNvPr>
          <p:cNvGrpSpPr/>
          <p:nvPr/>
        </p:nvGrpSpPr>
        <p:grpSpPr>
          <a:xfrm>
            <a:off x="5653710" y="209025"/>
            <a:ext cx="4345196" cy="1920556"/>
            <a:chOff x="1034003" y="260315"/>
            <a:chExt cx="4656152" cy="2057997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xmlns="" id="{73CD59DB-4B97-4529-990F-B877A9AC8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4003" y="583667"/>
              <a:ext cx="4656152" cy="1734645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xmlns="" id="{A950A63E-AF72-41C5-AED0-2D5595040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1615" y="260315"/>
              <a:ext cx="1486839" cy="712987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xmlns="" id="{6DD72B97-8F2B-4723-9F67-FD81B5B68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37586" y="282051"/>
              <a:ext cx="1493199" cy="694316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xmlns="" id="{777F623B-A4E0-4946-935C-4F7F0101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1381" y="757566"/>
              <a:ext cx="4321396" cy="138684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78237F3-1A79-4E86-B92E-4A05214A53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765" y="229309"/>
            <a:ext cx="5383235" cy="62367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E884C81-856F-47B0-B589-654CA907BE79}"/>
              </a:ext>
            </a:extLst>
          </p:cNvPr>
          <p:cNvGrpSpPr/>
          <p:nvPr/>
        </p:nvGrpSpPr>
        <p:grpSpPr>
          <a:xfrm>
            <a:off x="5077790" y="2862904"/>
            <a:ext cx="6281207" cy="3731031"/>
            <a:chOff x="5077790" y="2862904"/>
            <a:chExt cx="6281207" cy="373103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E4B083C1-8CDA-45C3-9563-147B5F287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62600" y="2862904"/>
              <a:ext cx="5170488" cy="373103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9D40F75-95EF-4849-B5FF-3CADEF718F98}"/>
                </a:ext>
              </a:extLst>
            </p:cNvPr>
            <p:cNvSpPr txBox="1"/>
            <p:nvPr/>
          </p:nvSpPr>
          <p:spPr>
            <a:xfrm>
              <a:off x="5077790" y="3805222"/>
              <a:ext cx="6281207" cy="2031325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400">
                  <a:solidFill>
                    <a:schemeClr val="tx1">
                      <a:lumMod val="50000"/>
                      <a:lumOff val="50000"/>
                    </a:schemeClr>
                  </a:solidFill>
                  <a:latin typeface="iCiel Cadena" panose="02000503000000020004" pitchFamily="50" charset="0"/>
                </a:rPr>
                <a:t>Cảm ơn các bạn</a:t>
              </a:r>
            </a:p>
            <a:p>
              <a:pPr algn="ctr"/>
              <a:r>
                <a:rPr lang="en-US" sz="4400">
                  <a:solidFill>
                    <a:schemeClr val="tx1">
                      <a:lumMod val="50000"/>
                      <a:lumOff val="50000"/>
                    </a:schemeClr>
                  </a:solidFill>
                  <a:latin typeface="iCiel Cadena" panose="02000503000000020004" pitchFamily="50" charset="0"/>
                </a:rPr>
                <a:t>đã chọn vòng cổ</a:t>
              </a:r>
            </a:p>
            <a:p>
              <a:pPr algn="ctr"/>
              <a:r>
                <a:rPr lang="en-US" sz="4400">
                  <a:solidFill>
                    <a:schemeClr val="tx1">
                      <a:lumMod val="50000"/>
                      <a:lumOff val="50000"/>
                    </a:schemeClr>
                  </a:solidFill>
                  <a:latin typeface="iCiel Cadena" panose="02000503000000020004" pitchFamily="50" charset="0"/>
                </a:rPr>
                <a:t>cho tớ!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865573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210</TotalTime>
  <Words>331</Words>
  <Application>Microsoft Office PowerPoint</Application>
  <PresentationFormat>Widescreen</PresentationFormat>
  <Paragraphs>71</Paragraphs>
  <Slides>7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iCiel Cadena</vt:lpstr>
      <vt:lpstr>#9Slide02 Noi dung dai</vt:lpstr>
      <vt:lpstr>#9Slide02 Tieu de dai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Bap Tro Giang</Manager>
  <Company>Bap Tro Giang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Bap Tro Giang</dc:title>
  <dc:subject>Bap Tro Giang</dc:subject>
  <dc:creator>TUF A15</dc:creator>
  <cp:keywords>Bap Tro Giang</cp:keywords>
  <dc:description>Bap Tro Giang</dc:description>
  <cp:lastModifiedBy>Windows User</cp:lastModifiedBy>
  <cp:revision>28</cp:revision>
  <dcterms:created xsi:type="dcterms:W3CDTF">2021-10-10T09:00:27Z</dcterms:created>
  <dcterms:modified xsi:type="dcterms:W3CDTF">2022-01-05T03:00:58Z</dcterms:modified>
  <cp:category>Bap Tro Giang</cp:category>
  <cp:contentStatus>9Slide</cp:contentStatus>
</cp:coreProperties>
</file>