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59" r:id="rId4"/>
    <p:sldId id="261" r:id="rId5"/>
    <p:sldId id="260" r:id="rId6"/>
    <p:sldId id="262" r:id="rId7"/>
    <p:sldId id="267" r:id="rId8"/>
    <p:sldId id="263" r:id="rId9"/>
    <p:sldId id="268" r:id="rId10"/>
    <p:sldId id="264" r:id="rId11"/>
    <p:sldId id="265" r:id="rId12"/>
    <p:sldId id="269" r:id="rId13"/>
  </p:sldIdLst>
  <p:sldSz cx="12192000" cy="6858000"/>
  <p:notesSz cx="6858000" cy="9144000"/>
  <p:embeddedFontLst>
    <p:embeddedFont>
      <p:font typeface="iCiel Cadena" panose="02000503000000020004" charset="0"/>
      <p:bold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Tahoma" panose="020B060403050404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5245"/>
    <a:srgbClr val="FA8A2A"/>
    <a:srgbClr val="9C5043"/>
    <a:srgbClr val="50F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280" autoAdjust="0"/>
  </p:normalViewPr>
  <p:slideViewPr>
    <p:cSldViewPr snapToGrid="0">
      <p:cViewPr varScale="1">
        <p:scale>
          <a:sx n="68" d="100"/>
          <a:sy n="68" d="100"/>
        </p:scale>
        <p:origin x="756" y="78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3A48A-71F2-4F90-B740-A8757990CE34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02F42-8E37-417F-B7D4-5F6887091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8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2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6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6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3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5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1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1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6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5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1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0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3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5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0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3.png"/><Relationship Id="rId18" Type="http://schemas.openxmlformats.org/officeDocument/2006/relationships/image" Target="../media/image21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17" Type="http://schemas.openxmlformats.org/officeDocument/2006/relationships/image" Target="../media/image18.png"/><Relationship Id="rId2" Type="http://schemas.openxmlformats.org/officeDocument/2006/relationships/audio" Target="../media/media2.wav"/><Relationship Id="rId16" Type="http://schemas.openxmlformats.org/officeDocument/2006/relationships/image" Target="../media/image20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9.emf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4.png"/><Relationship Id="rId18" Type="http://schemas.openxmlformats.org/officeDocument/2006/relationships/image" Target="../media/image21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audio" Target="../media/media2.wav"/><Relationship Id="rId16" Type="http://schemas.openxmlformats.org/officeDocument/2006/relationships/image" Target="../media/image20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9.emf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3.png"/><Relationship Id="rId18" Type="http://schemas.openxmlformats.org/officeDocument/2006/relationships/image" Target="../media/image21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17" Type="http://schemas.openxmlformats.org/officeDocument/2006/relationships/image" Target="../media/image18.png"/><Relationship Id="rId2" Type="http://schemas.openxmlformats.org/officeDocument/2006/relationships/audio" Target="../media/media2.wav"/><Relationship Id="rId16" Type="http://schemas.openxmlformats.org/officeDocument/2006/relationships/image" Target="../media/image20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9.emf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emf"/><Relationship Id="rId3" Type="http://schemas.microsoft.com/office/2007/relationships/media" Target="../media/media3.mp3"/><Relationship Id="rId21" Type="http://schemas.openxmlformats.org/officeDocument/2006/relationships/image" Target="../media/image7.png"/><Relationship Id="rId7" Type="http://schemas.openxmlformats.org/officeDocument/2006/relationships/audio" Target="../media/audio1.wav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audio" Target="../media/media2.wav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microsoft.com/office/2007/relationships/media" Target="../media/media2.wav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6.png"/><Relationship Id="rId10" Type="http://schemas.openxmlformats.org/officeDocument/2006/relationships/image" Target="../media/image1.png"/><Relationship Id="rId19" Type="http://schemas.openxmlformats.org/officeDocument/2006/relationships/image" Target="../media/image20.png"/><Relationship Id="rId4" Type="http://schemas.openxmlformats.org/officeDocument/2006/relationships/audio" Target="../media/media3.mp3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3.png"/><Relationship Id="rId18" Type="http://schemas.openxmlformats.org/officeDocument/2006/relationships/image" Target="../media/image21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17" Type="http://schemas.openxmlformats.org/officeDocument/2006/relationships/image" Target="../media/image18.png"/><Relationship Id="rId2" Type="http://schemas.openxmlformats.org/officeDocument/2006/relationships/audio" Target="../media/media2.wav"/><Relationship Id="rId16" Type="http://schemas.openxmlformats.org/officeDocument/2006/relationships/image" Target="../media/image20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9.emf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4.png"/><Relationship Id="rId18" Type="http://schemas.openxmlformats.org/officeDocument/2006/relationships/image" Target="../media/image21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audio" Target="../media/media2.wav"/><Relationship Id="rId16" Type="http://schemas.openxmlformats.org/officeDocument/2006/relationships/image" Target="../media/image20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9.emf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17" Type="http://schemas.openxmlformats.org/officeDocument/2006/relationships/image" Target="../media/image20.png"/><Relationship Id="rId2" Type="http://schemas.openxmlformats.org/officeDocument/2006/relationships/audio" Target="../media/media2.wav"/><Relationship Id="rId16" Type="http://schemas.openxmlformats.org/officeDocument/2006/relationships/image" Target="../media/image19.emf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7.png"/><Relationship Id="rId10" Type="http://schemas.openxmlformats.org/officeDocument/2006/relationships/image" Target="../media/image23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4.png"/><Relationship Id="rId18" Type="http://schemas.openxmlformats.org/officeDocument/2006/relationships/image" Target="../media/image21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audio" Target="../media/media2.wav"/><Relationship Id="rId16" Type="http://schemas.openxmlformats.org/officeDocument/2006/relationships/image" Target="../media/image20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9.emf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1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0.png"/><Relationship Id="rId2" Type="http://schemas.openxmlformats.org/officeDocument/2006/relationships/audio" Target="../media/media2.wav"/><Relationship Id="rId16" Type="http://schemas.openxmlformats.org/officeDocument/2006/relationships/image" Target="../media/image19.emf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png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17" Type="http://schemas.openxmlformats.org/officeDocument/2006/relationships/image" Target="../media/image20.png"/><Relationship Id="rId2" Type="http://schemas.openxmlformats.org/officeDocument/2006/relationships/audio" Target="../media/media2.wav"/><Relationship Id="rId16" Type="http://schemas.openxmlformats.org/officeDocument/2006/relationships/image" Target="../media/image19.emf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7.png"/><Relationship Id="rId10" Type="http://schemas.openxmlformats.org/officeDocument/2006/relationships/image" Target="../media/image23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0" y="900750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4" y="592852"/>
            <a:ext cx="7086666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3" y="3166727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" name="Nhac nen">
            <a:hlinkClick r:id="" action="ppaction://media"/>
            <a:extLst>
              <a:ext uri="{FF2B5EF4-FFF2-40B4-BE49-F238E27FC236}">
                <a16:creationId xmlns:a16="http://schemas.microsoft.com/office/drawing/2014/main" xmlns="" id="{C23B07A0-9676-4F48-8D2E-FD04E7F8BF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751" end="29864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67005" y="5269929"/>
            <a:ext cx="487363" cy="487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Nhạc</a:t>
            </a:r>
            <a:r>
              <a:rPr lang="en-US" b="1" dirty="0"/>
              <a:t> </a:t>
            </a:r>
            <a:r>
              <a:rPr lang="en-US" b="1" dirty="0" err="1"/>
              <a:t>nền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634" numSld="999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08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2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701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510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407253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413731" y="2462796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7376963" y="2465042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386970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09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806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10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235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24" y="1153971"/>
            <a:ext cx="3853732" cy="5302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" name="Nhac nen">
            <a:hlinkClick r:id="" action="ppaction://media"/>
            <a:extLst>
              <a:ext uri="{FF2B5EF4-FFF2-40B4-BE49-F238E27FC236}">
                <a16:creationId xmlns:a16="http://schemas.microsoft.com/office/drawing/2014/main" xmlns="" id="{C23B07A0-9676-4F48-8D2E-FD04E7F8BF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751" end="29864.3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67005" y="5269929"/>
            <a:ext cx="487363" cy="487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Nhạc</a:t>
            </a:r>
            <a:r>
              <a:rPr lang="en-US" b="1" dirty="0"/>
              <a:t> </a:t>
            </a:r>
            <a:r>
              <a:rPr lang="en-US" b="1" dirty="0" err="1"/>
              <a:t>nền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541472" y="881331"/>
            <a:ext cx="7490960" cy="5646043"/>
          </a:xfrm>
          <a:prstGeom prst="roundRect">
            <a:avLst/>
          </a:prstGeom>
          <a:solidFill>
            <a:srgbClr val="FA8A2A"/>
          </a:solidFill>
          <a:ln w="57150">
            <a:solidFill>
              <a:srgbClr val="A05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chemeClr val="bg1"/>
              </a:solidFill>
              <a:latin typeface="iCiel Cadena" panose="02000503000000020004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400" dirty="0">
              <a:solidFill>
                <a:schemeClr val="bg1"/>
              </a:solidFill>
              <a:latin typeface="iCiel Cadena" panose="02000503000000020004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CÁCH CHƠI:</a:t>
            </a:r>
          </a:p>
          <a:p>
            <a:pPr algn="ctr"/>
            <a:endParaRPr lang="en-US" dirty="0">
              <a:solidFill>
                <a:schemeClr val="bg1"/>
              </a:solidFill>
              <a:latin typeface="iCiel Cadena" panose="02000503000000020004" pitchFamily="50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iCiel Cadena" panose="02000503000000020004" pitchFamily="50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iCiel Cadena" panose="02000503000000020004" pitchFamily="50" charset="0"/>
              </a:rPr>
              <a:t>Trò</a:t>
            </a:r>
            <a:r>
              <a:rPr lang="en-US" sz="3200" dirty="0" smtClean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Ciel Cadena" panose="02000503000000020004" pitchFamily="50" charset="0"/>
              </a:rPr>
              <a:t>chơi</a:t>
            </a:r>
            <a:r>
              <a:rPr lang="en-US" sz="3200" dirty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Ciel Cadena" panose="02000503000000020004" pitchFamily="50" charset="0"/>
              </a:rPr>
              <a:t>gồm</a:t>
            </a:r>
            <a:r>
              <a:rPr lang="en-US" sz="3200" dirty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iCiel Cadena" panose="02000503000000020004" pitchFamily="50" charset="0"/>
              </a:rPr>
              <a:t>… </a:t>
            </a:r>
            <a:r>
              <a:rPr lang="en-US" sz="3200" dirty="0" err="1">
                <a:solidFill>
                  <a:schemeClr val="bg1"/>
                </a:solidFill>
                <a:latin typeface="iCiel Cadena" panose="02000503000000020004" pitchFamily="50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Ciel Cadena" panose="02000503000000020004" pitchFamily="50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Ciel Cadena" panose="02000503000000020004" pitchFamily="50" charset="0"/>
              </a:rPr>
              <a:t>trắc</a:t>
            </a:r>
            <a:r>
              <a:rPr lang="en-US" sz="3200" dirty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iCiel Cadena" panose="02000503000000020004" pitchFamily="50" charset="0"/>
              </a:rPr>
              <a:t>nghiệm</a:t>
            </a:r>
            <a:endParaRPr lang="en-US" sz="3200" dirty="0" smtClean="0">
              <a:solidFill>
                <a:schemeClr val="bg1"/>
              </a:solidFill>
              <a:latin typeface="iCiel Cadena" panose="02000503000000020004" pitchFamily="50" charset="0"/>
            </a:endParaRPr>
          </a:p>
          <a:p>
            <a:endParaRPr lang="en-US" dirty="0" smtClean="0">
              <a:solidFill>
                <a:schemeClr val="bg1"/>
              </a:solidFill>
              <a:latin typeface="iCiel Cadena" panose="02000503000000020004" pitchFamily="50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  <a:latin typeface="iCiel Cadena" panose="02000503000000020004" pitchFamily="50" charset="0"/>
              </a:rPr>
              <a:t>Ở </a:t>
            </a:r>
            <a:r>
              <a:rPr lang="en-US" sz="3200" dirty="0" err="1">
                <a:solidFill>
                  <a:schemeClr val="bg1"/>
                </a:solidFill>
                <a:latin typeface="iCiel Cadena" panose="02000503000000020004" pitchFamily="50" charset="0"/>
              </a:rPr>
              <a:t>mỗi</a:t>
            </a:r>
            <a:r>
              <a:rPr lang="en-US" sz="3200" dirty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Ciel Cadena" panose="02000503000000020004" pitchFamily="50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Ciel Cadena" panose="02000503000000020004" pitchFamily="50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iCiel Cadena" panose="02000503000000020004" pitchFamily="50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iCiel Cadena" panose="02000503000000020004" pitchFamily="50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Ciel Cadena" panose="02000503000000020004" pitchFamily="50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Ciel Cadena" panose="02000503000000020004" pitchFamily="50" charset="0"/>
              </a:rPr>
              <a:t>sẽ</a:t>
            </a:r>
            <a:r>
              <a:rPr lang="en-US" sz="3200" dirty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Ciel Cadena" panose="02000503000000020004" pitchFamily="50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iCiel Cadena" panose="02000503000000020004" pitchFamily="50" charset="0"/>
              </a:rPr>
              <a:t>thời</a:t>
            </a:r>
            <a:r>
              <a:rPr lang="en-US" sz="3200" dirty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iCiel Cadena" panose="02000503000000020004" pitchFamily="50" charset="0"/>
              </a:rPr>
              <a:t>gian</a:t>
            </a:r>
            <a:r>
              <a:rPr lang="en-US" sz="3200" dirty="0" smtClean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iCiel Cadena" panose="02000503000000020004" pitchFamily="50" charset="0"/>
              </a:rPr>
              <a:t>10 </a:t>
            </a:r>
            <a:r>
              <a:rPr lang="en-US" sz="3200" dirty="0" err="1" smtClean="0">
                <a:solidFill>
                  <a:schemeClr val="bg1"/>
                </a:solidFill>
                <a:latin typeface="iCiel Cadena" panose="02000503000000020004" pitchFamily="50" charset="0"/>
              </a:rPr>
              <a:t>giây</a:t>
            </a:r>
            <a:r>
              <a:rPr lang="en-US" sz="3200" dirty="0" smtClean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iCiel Cadena" panose="02000503000000020004" pitchFamily="50" charset="0"/>
              </a:rPr>
              <a:t>để</a:t>
            </a:r>
            <a:r>
              <a:rPr lang="en-US" sz="3200" dirty="0" smtClean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Ciel Cadena" panose="02000503000000020004" pitchFamily="50" charset="0"/>
              </a:rPr>
              <a:t>đưa</a:t>
            </a:r>
            <a:r>
              <a:rPr lang="en-US" sz="3200" dirty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Ciel Cadena" panose="02000503000000020004" pitchFamily="50" charset="0"/>
              </a:rPr>
              <a:t>ra</a:t>
            </a:r>
            <a:r>
              <a:rPr lang="en-US" sz="3200" dirty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Ciel Cadena" panose="02000503000000020004" pitchFamily="50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Ciel Cadena" panose="02000503000000020004" pitchFamily="50" charset="0"/>
              </a:rPr>
              <a:t>án</a:t>
            </a:r>
            <a:r>
              <a:rPr lang="en-US" sz="3200" dirty="0" smtClean="0">
                <a:solidFill>
                  <a:schemeClr val="bg1"/>
                </a:solidFill>
                <a:latin typeface="iCiel Cadena" panose="02000503000000020004" pitchFamily="50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chemeClr val="bg1"/>
                </a:solidFill>
                <a:latin typeface="iCiel Cadena" panose="02000503000000020004" pitchFamily="50" charset="0"/>
              </a:rPr>
              <a:t>Trả</a:t>
            </a:r>
            <a:r>
              <a:rPr lang="en-US" sz="3200" dirty="0" smtClean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iCiel Cadena" panose="02000503000000020004" pitchFamily="50" charset="0"/>
              </a:rPr>
              <a:t>lời</a:t>
            </a:r>
            <a:r>
              <a:rPr lang="en-US" sz="3200" dirty="0" smtClean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iCiel Cadena" panose="02000503000000020004" pitchFamily="50" charset="0"/>
              </a:rPr>
              <a:t>đúng</a:t>
            </a:r>
            <a:r>
              <a:rPr lang="en-US" sz="3200" dirty="0" smtClean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iCiel Cadena" panose="02000503000000020004" pitchFamily="50" charset="0"/>
              </a:rPr>
              <a:t>mỗi</a:t>
            </a:r>
            <a:r>
              <a:rPr lang="en-US" sz="3200" dirty="0" smtClean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iCiel Cadena" panose="02000503000000020004" pitchFamily="50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iCiel Cadena" panose="02000503000000020004" pitchFamily="50" charset="0"/>
              </a:rPr>
              <a:t>hỏi</a:t>
            </a:r>
            <a:r>
              <a:rPr lang="en-US" sz="3200" dirty="0" smtClean="0">
                <a:solidFill>
                  <a:schemeClr val="bg1"/>
                </a:solidFill>
                <a:latin typeface="iCiel Cadena" panose="02000503000000020004" pitchFamily="50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iCiel Cadena" panose="02000503000000020004" pitchFamily="50" charset="0"/>
              </a:rPr>
              <a:t>các</a:t>
            </a:r>
            <a:r>
              <a:rPr lang="en-US" sz="3200" dirty="0" smtClean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iCiel Cadena" panose="02000503000000020004" pitchFamily="50" charset="0"/>
              </a:rPr>
              <a:t>em</a:t>
            </a:r>
            <a:r>
              <a:rPr lang="en-US" sz="3200" dirty="0" smtClean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iCiel Cadena" panose="02000503000000020004" pitchFamily="50" charset="0"/>
              </a:rPr>
              <a:t>sẽ</a:t>
            </a:r>
            <a:r>
              <a:rPr lang="en-US" sz="3200" dirty="0" smtClean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iCiel Cadena" panose="02000503000000020004" pitchFamily="50" charset="0"/>
              </a:rPr>
              <a:t>giúp</a:t>
            </a:r>
            <a:r>
              <a:rPr lang="en-US" sz="3200" dirty="0" smtClean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iCiel Cadena" panose="02000503000000020004" pitchFamily="50" charset="0"/>
              </a:rPr>
              <a:t>thỏ</a:t>
            </a:r>
            <a:r>
              <a:rPr lang="en-US" sz="3200" dirty="0" smtClean="0">
                <a:solidFill>
                  <a:schemeClr val="bg1"/>
                </a:solidFill>
                <a:latin typeface="iCiel Cadena" panose="02000503000000020004" pitchFamily="50" charset="0"/>
              </a:rPr>
              <a:t> con </a:t>
            </a:r>
            <a:r>
              <a:rPr lang="en-US" sz="3200" dirty="0" err="1" smtClean="0">
                <a:solidFill>
                  <a:schemeClr val="bg1"/>
                </a:solidFill>
                <a:latin typeface="iCiel Cadena" panose="02000503000000020004" pitchFamily="50" charset="0"/>
              </a:rPr>
              <a:t>thu</a:t>
            </a:r>
            <a:r>
              <a:rPr lang="en-US" sz="3200" dirty="0" smtClean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iCiel Cadena" panose="02000503000000020004" pitchFamily="50" charset="0"/>
              </a:rPr>
              <a:t>hoạch</a:t>
            </a:r>
            <a:r>
              <a:rPr lang="en-US" sz="3200" dirty="0" smtClean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iCiel Cadena" panose="02000503000000020004" pitchFamily="50" charset="0"/>
              </a:rPr>
              <a:t>thêm</a:t>
            </a:r>
            <a:r>
              <a:rPr lang="en-US" sz="3200" dirty="0" smtClean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iCiel Cadena" panose="02000503000000020004" pitchFamily="50" charset="0"/>
              </a:rPr>
              <a:t>cà</a:t>
            </a:r>
            <a:r>
              <a:rPr lang="en-US" sz="3200" dirty="0" smtClean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iCiel Cadena" panose="02000503000000020004" pitchFamily="50" charset="0"/>
              </a:rPr>
              <a:t>rốt</a:t>
            </a:r>
            <a:r>
              <a:rPr lang="en-US" sz="3200" dirty="0">
                <a:solidFill>
                  <a:schemeClr val="bg1"/>
                </a:solidFill>
                <a:latin typeface="iCiel Cadena" panose="02000503000000020004" pitchFamily="50" charset="0"/>
              </a:rPr>
              <a:t>.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iCiel Cadena" panose="02000503000000020004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iCiel Cadena" panose="02000503000000020004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9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634" numSld="9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5"/>
            <a:ext cx="2138141" cy="294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410492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6C5205F-77CD-48D9-BEBD-A0A0E370FF5F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2448546-574B-4681-A77D-861BAC54EDA0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37814375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 smtClean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2800" dirty="0" smtClean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02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3646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7935" y="2779130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FBAE7B-FFBC-474D-9562-EEE690ED602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96E381D-D2B1-4C19-B9E9-15E0466E4979}"/>
              </a:ext>
            </a:extLst>
          </p:cNvPr>
          <p:cNvSpPr txBox="1"/>
          <p:nvPr/>
        </p:nvSpPr>
        <p:spPr>
          <a:xfrm>
            <a:off x="-1669154" y="3528341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20195888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701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510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407253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413731" y="2462796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7376963" y="2465042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386970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03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0336" y="3052309"/>
            <a:ext cx="1335138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0638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7570" y="3039261"/>
            <a:ext cx="1343589" cy="969348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0DA4475E-149A-4F41-8C70-3D0078930F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B2FD2F9-215A-4CF1-B8A2-FDBAAC8A715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4734" y="5206903"/>
            <a:ext cx="1335138" cy="96934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7366956" y="467304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413731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418358" y="2446967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369570" y="2450863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04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109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701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510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407253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413731" y="2462796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7376963" y="2465042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386970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05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940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410492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06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664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0336" y="3052309"/>
            <a:ext cx="1335138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0638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7570" y="3039261"/>
            <a:ext cx="1343589" cy="969348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0DA4475E-149A-4F41-8C70-3D0078930F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B2FD2F9-215A-4CF1-B8A2-FDBAAC8A715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4734" y="5206903"/>
            <a:ext cx="1335138" cy="96934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7366956" y="467304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413731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418358" y="2446967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369570" y="2450863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07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615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331</Words>
  <Application>Microsoft Office PowerPoint</Application>
  <PresentationFormat>Widescreen</PresentationFormat>
  <Paragraphs>91</Paragraphs>
  <Slides>12</Slides>
  <Notes>3</Notes>
  <HiddenSlides>0</HiddenSlides>
  <MMClips>22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iCiel Cadena</vt:lpstr>
      <vt:lpstr>Calibri Light</vt:lpstr>
      <vt:lpstr>Tahoma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©ThayBap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PPT - Bap</dc:title>
  <dc:creator>Tài Ngô Tấn</dc:creator>
  <cp:lastModifiedBy>Windows User</cp:lastModifiedBy>
  <cp:revision>93</cp:revision>
  <dcterms:created xsi:type="dcterms:W3CDTF">2021-06-20T16:07:27Z</dcterms:created>
  <dcterms:modified xsi:type="dcterms:W3CDTF">2022-01-05T03:19:26Z</dcterms:modified>
  <cp:contentStatus>©ThayBap</cp:contentStatus>
</cp:coreProperties>
</file>