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63" r:id="rId2"/>
    <p:sldId id="268" r:id="rId3"/>
    <p:sldId id="270" r:id="rId4"/>
    <p:sldId id="272" r:id="rId5"/>
    <p:sldId id="271" r:id="rId6"/>
    <p:sldId id="273" r:id="rId7"/>
    <p:sldId id="274" r:id="rId8"/>
    <p:sldId id="275" r:id="rId9"/>
  </p:sldIdLst>
  <p:sldSz cx="12192000" cy="6858000"/>
  <p:notesSz cx="6858000" cy="9144000"/>
  <p:embeddedFontLst>
    <p:embeddedFont>
      <p:font typeface="iCiel Cadena" panose="02000503000000020004" charset="0"/>
      <p:bold r:id="rId10"/>
    </p:embeddedFont>
    <p:embeddedFont>
      <p:font typeface="#9Slide02 Noi dung dai" panose="020B0604020202020204" charset="0"/>
      <p:regular r:id="rId11"/>
    </p:embeddedFont>
    <p:embeddedFont>
      <p:font typeface="#9Slide02 Tieu de dai" panose="020B0604020202020204" charset="0"/>
      <p:bold r:id="rId1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85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0927" autoAdjust="0"/>
  </p:normalViewPr>
  <p:slideViewPr>
    <p:cSldViewPr showGuides="1">
      <p:cViewPr varScale="1">
        <p:scale>
          <a:sx n="72" d="100"/>
          <a:sy n="72" d="100"/>
        </p:scale>
        <p:origin x="84" y="4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6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8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0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03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13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14725A84-4E0B-4116-9DC9-EE85314AE53B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xmlns="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xmlns="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14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4" r:id="rId2"/>
    <p:sldLayoutId id="2147483649" r:id="rId3"/>
    <p:sldLayoutId id="2147483657" r:id="rId4"/>
    <p:sldLayoutId id="2147483650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7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5.png"/><Relationship Id="rId3" Type="http://schemas.microsoft.com/office/2007/relationships/media" Target="../media/media3.mp4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.png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14.emf"/><Relationship Id="rId10" Type="http://schemas.openxmlformats.org/officeDocument/2006/relationships/image" Target="../media/image10.png"/><Relationship Id="rId4" Type="http://schemas.openxmlformats.org/officeDocument/2006/relationships/video" Target="../media/media3.mp4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5.png"/><Relationship Id="rId3" Type="http://schemas.openxmlformats.org/officeDocument/2006/relationships/video" Target="NULL" TargetMode="External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.png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16.png"/><Relationship Id="rId10" Type="http://schemas.openxmlformats.org/officeDocument/2006/relationships/image" Target="../media/image10.png"/><Relationship Id="rId4" Type="http://schemas.microsoft.com/office/2007/relationships/media" Target="../media/media4.mp4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5.png"/><Relationship Id="rId3" Type="http://schemas.microsoft.com/office/2007/relationships/media" Target="../media/media5.mp4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.png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18.png"/><Relationship Id="rId10" Type="http://schemas.openxmlformats.org/officeDocument/2006/relationships/image" Target="../media/image10.png"/><Relationship Id="rId4" Type="http://schemas.openxmlformats.org/officeDocument/2006/relationships/video" Target="../media/media5.mp4"/><Relationship Id="rId9" Type="http://schemas.openxmlformats.org/officeDocument/2006/relationships/image" Target="../media/image9.pn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5.png"/><Relationship Id="rId3" Type="http://schemas.microsoft.com/office/2007/relationships/media" Target="../media/media5.mp4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.png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18.png"/><Relationship Id="rId10" Type="http://schemas.openxmlformats.org/officeDocument/2006/relationships/image" Target="../media/image10.png"/><Relationship Id="rId4" Type="http://schemas.openxmlformats.org/officeDocument/2006/relationships/video" Target="../media/media5.mp4"/><Relationship Id="rId9" Type="http://schemas.openxmlformats.org/officeDocument/2006/relationships/image" Target="../media/image9.png"/><Relationship Id="rId1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5.png"/><Relationship Id="rId3" Type="http://schemas.microsoft.com/office/2007/relationships/media" Target="../media/media3.mp4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.png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14.emf"/><Relationship Id="rId10" Type="http://schemas.openxmlformats.org/officeDocument/2006/relationships/image" Target="../media/image10.png"/><Relationship Id="rId4" Type="http://schemas.openxmlformats.org/officeDocument/2006/relationships/video" Target="../media/media3.mp4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5.png"/><Relationship Id="rId3" Type="http://schemas.openxmlformats.org/officeDocument/2006/relationships/video" Target="NULL" TargetMode="External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.png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16.png"/><Relationship Id="rId10" Type="http://schemas.openxmlformats.org/officeDocument/2006/relationships/image" Target="../media/image10.png"/><Relationship Id="rId4" Type="http://schemas.microsoft.com/office/2007/relationships/media" Target="../media/media4.mp4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BD607FA-5F91-4836-B17D-4523BE9535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5A4CE815-7A38-42CB-92B5-4AA610CBF76A}"/>
              </a:ext>
            </a:extLst>
          </p:cNvPr>
          <p:cNvSpPr/>
          <p:nvPr/>
        </p:nvSpPr>
        <p:spPr>
          <a:xfrm>
            <a:off x="4921037" y="5105400"/>
            <a:ext cx="2349925" cy="909431"/>
          </a:xfrm>
          <a:prstGeom prst="round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BẮT ĐẦU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F04706F-B77F-46B3-88CF-5C4FFB438F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1000"/>
            <a:ext cx="6002236" cy="6858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017BA04B-1F65-44F1-B88A-4426346067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3400" y="953625"/>
            <a:ext cx="3731075" cy="460897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F11D8D22-3F2C-4761-B8F3-4F7191283D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9400" y="762000"/>
            <a:ext cx="5657578" cy="5913633"/>
          </a:xfrm>
          <a:prstGeom prst="rect">
            <a:avLst/>
          </a:prstGeom>
        </p:spPr>
      </p:pic>
      <p:pic>
        <p:nvPicPr>
          <p:cNvPr id="8" name="NhacnenTroCHoi">
            <a:hlinkClick r:id="" action="ppaction://media"/>
            <a:extLst>
              <a:ext uri="{FF2B5EF4-FFF2-40B4-BE49-F238E27FC236}">
                <a16:creationId xmlns:a16="http://schemas.microsoft.com/office/drawing/2014/main" xmlns="" id="{19082BFF-E186-4430-BAAA-31FA294EF5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676400" y="539366"/>
            <a:ext cx="828517" cy="8285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8F51517-5DB5-4EBA-B3A5-7D1FB106CC0B}"/>
              </a:ext>
            </a:extLst>
          </p:cNvPr>
          <p:cNvSpPr txBox="1"/>
          <p:nvPr/>
        </p:nvSpPr>
        <p:spPr>
          <a:xfrm>
            <a:off x="-1753067" y="1600200"/>
            <a:ext cx="96981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Nhạc nền</a:t>
            </a:r>
          </a:p>
        </p:txBody>
      </p:sp>
    </p:spTree>
    <p:extLst>
      <p:ext uri="{BB962C8B-B14F-4D97-AF65-F5344CB8AC3E}">
        <p14:creationId xmlns:p14="http://schemas.microsoft.com/office/powerpoint/2010/main" val="324116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2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9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5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6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9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9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0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7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4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7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4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ABA1CEB-275A-45CF-B8DD-210F781EBC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D34E809-AB9A-437B-B6CF-573B0B77E85E}"/>
              </a:ext>
            </a:extLst>
          </p:cNvPr>
          <p:cNvGrpSpPr/>
          <p:nvPr/>
        </p:nvGrpSpPr>
        <p:grpSpPr>
          <a:xfrm>
            <a:off x="1109454" y="556475"/>
            <a:ext cx="9973091" cy="5920525"/>
            <a:chOff x="-113416" y="656520"/>
            <a:chExt cx="7468320" cy="443356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6C474D3F-451B-475C-8B19-C08513913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13416" y="1051488"/>
              <a:ext cx="7468320" cy="40386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A705D82F-8B5E-4BF3-80FC-7B0F66B37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4448" y="656520"/>
              <a:ext cx="4432594" cy="100983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F0B39681-866C-49F7-836F-90D32E53ABF1}"/>
                </a:ext>
              </a:extLst>
            </p:cNvPr>
            <p:cNvSpPr txBox="1"/>
            <p:nvPr/>
          </p:nvSpPr>
          <p:spPr>
            <a:xfrm>
              <a:off x="2642878" y="810427"/>
              <a:ext cx="2308906" cy="62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>
                  <a:solidFill>
                    <a:schemeClr val="bg1"/>
                  </a:solidFill>
                  <a:latin typeface="iCiel Cadena" panose="02000503000000020004" pitchFamily="50" charset="0"/>
                </a:rPr>
                <a:t>CÁCH CHƠI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8EAEFF3-BD07-4FCB-9B8F-65D3150A9F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53868">
            <a:off x="3372419" y="4631889"/>
            <a:ext cx="2467586" cy="2819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1708E03-D803-4580-90D8-56C146AB48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0" y="5251688"/>
            <a:ext cx="1533886" cy="18948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74CCB74-0DDF-476F-A51D-022647DF1A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814567">
            <a:off x="6545974" y="4831819"/>
            <a:ext cx="2325893" cy="24311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89332A6-42DB-43A3-89FC-8A5654C7FEBA}"/>
              </a:ext>
            </a:extLst>
          </p:cNvPr>
          <p:cNvSpPr txBox="1"/>
          <p:nvPr/>
        </p:nvSpPr>
        <p:spPr>
          <a:xfrm>
            <a:off x="1762332" y="2133600"/>
            <a:ext cx="8643393" cy="27746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28000"/>
              </a:lnSpc>
            </a:pPr>
            <a:r>
              <a:rPr lang="en-US" sz="3600">
                <a:solidFill>
                  <a:schemeClr val="tx1">
                    <a:lumMod val="50000"/>
                    <a:lumOff val="50000"/>
                  </a:schemeClr>
                </a:solidFill>
              </a:rPr>
              <a:t>Trò chơi sẽ có 6 câu hỏi trắc nghiệm.</a:t>
            </a:r>
          </a:p>
          <a:p>
            <a:pPr algn="ctr">
              <a:lnSpc>
                <a:spcPct val="128000"/>
              </a:lnSpc>
            </a:pPr>
            <a:r>
              <a:rPr lang="en-US" sz="3600">
                <a:solidFill>
                  <a:schemeClr val="tx1">
                    <a:lumMod val="50000"/>
                    <a:lumOff val="50000"/>
                  </a:schemeClr>
                </a:solidFill>
              </a:rPr>
              <a:t>Để trả lời các câu hỏi này, em hãy đưa ra</a:t>
            </a:r>
            <a:br>
              <a:rPr lang="en-US" sz="360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3600">
                <a:solidFill>
                  <a:schemeClr val="tx1">
                    <a:lumMod val="50000"/>
                    <a:lumOff val="50000"/>
                  </a:schemeClr>
                </a:solidFill>
              </a:rPr>
              <a:t>kí hiệu KÉO - BÚA - BAO chứa đáp án đúng</a:t>
            </a:r>
            <a:br>
              <a:rPr lang="en-US" sz="360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3600">
                <a:solidFill>
                  <a:schemeClr val="tx1">
                    <a:lumMod val="50000"/>
                    <a:lumOff val="50000"/>
                  </a:schemeClr>
                </a:solidFill>
              </a:rPr>
              <a:t>mà các em tìm được trước camera nhé!</a:t>
            </a:r>
          </a:p>
        </p:txBody>
      </p:sp>
    </p:spTree>
    <p:extLst>
      <p:ext uri="{BB962C8B-B14F-4D97-AF65-F5344CB8AC3E}">
        <p14:creationId xmlns:p14="http://schemas.microsoft.com/office/powerpoint/2010/main" val="21825395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xmlns="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8551F268-9200-4776-B661-1501568788E8}"/>
                </a:ext>
              </a:extLst>
            </p:cNvPr>
            <p:cNvSpPr txBox="1"/>
            <p:nvPr/>
          </p:nvSpPr>
          <p:spPr>
            <a:xfrm>
              <a:off x="762000" y="990600"/>
              <a:ext cx="1375761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400">
                  <a:solidFill>
                    <a:schemeClr val="bg1"/>
                  </a:solidFill>
                  <a:latin typeface="iCiel Cadena" panose="02000503000000020004" pitchFamily="50" charset="0"/>
                </a:rPr>
                <a:t>CÂU 1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BB2E70D-186F-492E-8822-5944E17F7F00}"/>
              </a:ext>
            </a:extLst>
          </p:cNvPr>
          <p:cNvSpPr txBox="1"/>
          <p:nvPr/>
        </p:nvSpPr>
        <p:spPr>
          <a:xfrm>
            <a:off x="5433390" y="815554"/>
            <a:ext cx="4068421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5400">
                <a:solidFill>
                  <a:schemeClr val="accent4"/>
                </a:solidFill>
                <a:latin typeface="+mj-lt"/>
              </a:rPr>
              <a:t>Nhập câu hỏi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xmlns="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Đáp án sai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xmlns="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xmlns="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Đáp án đúng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xmlns="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xmlns="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Đáp án sai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xmlns="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hlinkClick r:id="" action="ppaction://media"/>
            <a:extLst>
              <a:ext uri="{FF2B5EF4-FFF2-40B4-BE49-F238E27FC236}">
                <a16:creationId xmlns:a16="http://schemas.microsoft.com/office/drawing/2014/main" xmlns="" id="{BBA87F3A-F0EA-4F3C-9195-80646DE0953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25822" y="7451500"/>
            <a:ext cx="7140357" cy="3902403"/>
          </a:xfrm>
          <a:custGeom>
            <a:avLst/>
            <a:gdLst>
              <a:gd name="connsiteX0" fmla="*/ 375384 w 7140357"/>
              <a:gd name="connsiteY0" fmla="*/ 0 h 3902403"/>
              <a:gd name="connsiteX1" fmla="*/ 6764973 w 7140357"/>
              <a:gd name="connsiteY1" fmla="*/ 0 h 3902403"/>
              <a:gd name="connsiteX2" fmla="*/ 6777079 w 7140357"/>
              <a:gd name="connsiteY2" fmla="*/ 1221 h 3902403"/>
              <a:gd name="connsiteX3" fmla="*/ 7140357 w 7140357"/>
              <a:gd name="connsiteY3" fmla="*/ 446948 h 3902403"/>
              <a:gd name="connsiteX4" fmla="*/ 7140357 w 7140357"/>
              <a:gd name="connsiteY4" fmla="*/ 3455454 h 3902403"/>
              <a:gd name="connsiteX5" fmla="*/ 6777079 w 7140357"/>
              <a:gd name="connsiteY5" fmla="*/ 3901182 h 3902403"/>
              <a:gd name="connsiteX6" fmla="*/ 6764963 w 7140357"/>
              <a:gd name="connsiteY6" fmla="*/ 3902403 h 3902403"/>
              <a:gd name="connsiteX7" fmla="*/ 375393 w 7140357"/>
              <a:gd name="connsiteY7" fmla="*/ 3902403 h 3902403"/>
              <a:gd name="connsiteX8" fmla="*/ 363277 w 7140357"/>
              <a:gd name="connsiteY8" fmla="*/ 3901182 h 3902403"/>
              <a:gd name="connsiteX9" fmla="*/ 9242 w 7140357"/>
              <a:gd name="connsiteY9" fmla="*/ 3547147 h 3902403"/>
              <a:gd name="connsiteX10" fmla="*/ 0 w 7140357"/>
              <a:gd name="connsiteY10" fmla="*/ 3455465 h 3902403"/>
              <a:gd name="connsiteX11" fmla="*/ 0 w 7140357"/>
              <a:gd name="connsiteY11" fmla="*/ 446938 h 3902403"/>
              <a:gd name="connsiteX12" fmla="*/ 9242 w 7140357"/>
              <a:gd name="connsiteY12" fmla="*/ 355256 h 3902403"/>
              <a:gd name="connsiteX13" fmla="*/ 363277 w 7140357"/>
              <a:gd name="connsiteY13" fmla="*/ 1221 h 390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0357" h="3902403">
                <a:moveTo>
                  <a:pt x="375384" y="0"/>
                </a:moveTo>
                <a:lnTo>
                  <a:pt x="6764973" y="0"/>
                </a:lnTo>
                <a:lnTo>
                  <a:pt x="6777079" y="1221"/>
                </a:lnTo>
                <a:cubicBezTo>
                  <a:pt x="6984401" y="43645"/>
                  <a:pt x="7140357" y="227083"/>
                  <a:pt x="7140357" y="446948"/>
                </a:cubicBezTo>
                <a:lnTo>
                  <a:pt x="7140357" y="3455454"/>
                </a:lnTo>
                <a:cubicBezTo>
                  <a:pt x="7140357" y="3675319"/>
                  <a:pt x="6984401" y="3858757"/>
                  <a:pt x="6777079" y="3901182"/>
                </a:cubicBezTo>
                <a:lnTo>
                  <a:pt x="6764963" y="3902403"/>
                </a:lnTo>
                <a:lnTo>
                  <a:pt x="375393" y="3902403"/>
                </a:lnTo>
                <a:lnTo>
                  <a:pt x="363277" y="3901182"/>
                </a:lnTo>
                <a:cubicBezTo>
                  <a:pt x="185572" y="3864818"/>
                  <a:pt x="45606" y="3724852"/>
                  <a:pt x="9242" y="3547147"/>
                </a:cubicBezTo>
                <a:lnTo>
                  <a:pt x="0" y="3455465"/>
                </a:lnTo>
                <a:lnTo>
                  <a:pt x="0" y="446938"/>
                </a:lnTo>
                <a:lnTo>
                  <a:pt x="9242" y="355256"/>
                </a:lnTo>
                <a:cubicBezTo>
                  <a:pt x="45606" y="177550"/>
                  <a:pt x="185572" y="37584"/>
                  <a:pt x="363277" y="1221"/>
                </a:cubicBezTo>
                <a:close/>
              </a:path>
            </a:pathLst>
          </a:cu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xmlns="" id="{0A56EB6E-A615-4151-A298-FEC429764D54}"/>
              </a:ext>
            </a:extLst>
          </p:cNvPr>
          <p:cNvSpPr/>
          <p:nvPr/>
        </p:nvSpPr>
        <p:spPr>
          <a:xfrm>
            <a:off x="-445979" y="-6944472"/>
            <a:ext cx="7140358" cy="3918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3C048444-1D57-4ABD-9723-69BD54F5CC3E}"/>
              </a:ext>
            </a:extLst>
          </p:cNvPr>
          <p:cNvSpPr/>
          <p:nvPr/>
        </p:nvSpPr>
        <p:spPr>
          <a:xfrm>
            <a:off x="327242" y="-8296719"/>
            <a:ext cx="7140358" cy="3918448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35455" y="9192881"/>
            <a:ext cx="5921091" cy="151176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F8D9E7C-7B6B-4A69-ACEB-CD4DAA582DE4}"/>
              </a:ext>
            </a:extLst>
          </p:cNvPr>
          <p:cNvSpPr txBox="1"/>
          <p:nvPr/>
        </p:nvSpPr>
        <p:spPr>
          <a:xfrm>
            <a:off x="-2039364" y="3332202"/>
            <a:ext cx="1593385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Âm thanh</a:t>
            </a:r>
            <a:b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kiểm tra đáp án</a:t>
            </a:r>
          </a:p>
        </p:txBody>
      </p:sp>
    </p:spTree>
    <p:extLst>
      <p:ext uri="{BB962C8B-B14F-4D97-AF65-F5344CB8AC3E}">
        <p14:creationId xmlns:p14="http://schemas.microsoft.com/office/powerpoint/2010/main" val="291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xmlns="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8551F268-9200-4776-B661-1501568788E8}"/>
                </a:ext>
              </a:extLst>
            </p:cNvPr>
            <p:cNvSpPr txBox="1"/>
            <p:nvPr/>
          </p:nvSpPr>
          <p:spPr>
            <a:xfrm>
              <a:off x="741962" y="990600"/>
              <a:ext cx="141583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400">
                  <a:solidFill>
                    <a:schemeClr val="bg1"/>
                  </a:solidFill>
                  <a:latin typeface="iCiel Cadena" panose="02000503000000020004" pitchFamily="50" charset="0"/>
                </a:rPr>
                <a:t>CÂU 2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BB2E70D-186F-492E-8822-5944E17F7F00}"/>
              </a:ext>
            </a:extLst>
          </p:cNvPr>
          <p:cNvSpPr txBox="1"/>
          <p:nvPr/>
        </p:nvSpPr>
        <p:spPr>
          <a:xfrm>
            <a:off x="5433390" y="815554"/>
            <a:ext cx="4068421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5400">
                <a:solidFill>
                  <a:schemeClr val="accent4"/>
                </a:solidFill>
                <a:latin typeface="+mj-lt"/>
              </a:rPr>
              <a:t>Nhập câu hỏi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xmlns="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Đáp án đúng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xmlns="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xmlns="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Đáp án sai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xmlns="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xmlns="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Đáp án sai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xmlns="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hlinkClick r:id="" action="ppaction://media"/>
            <a:extLst>
              <a:ext uri="{FF2B5EF4-FFF2-40B4-BE49-F238E27FC236}">
                <a16:creationId xmlns:a16="http://schemas.microsoft.com/office/drawing/2014/main" xmlns="" id="{769C2967-327D-4BCC-9E9A-DE3AC025031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61"/>
                </p14:media>
              </p:ext>
            </p:extLst>
          </p:nvPr>
        </p:nvPicPr>
        <p:blipFill>
          <a:blip r:embed="rId14"/>
          <a:srcRect l="205" r="205"/>
          <a:stretch>
            <a:fillRect/>
          </a:stretch>
        </p:blipFill>
        <p:spPr>
          <a:xfrm>
            <a:off x="2525821" y="7443477"/>
            <a:ext cx="7140358" cy="3918448"/>
          </a:xfrm>
          <a:custGeom>
            <a:avLst/>
            <a:gdLst>
              <a:gd name="connsiteX0" fmla="*/ 454971 w 7140358"/>
              <a:gd name="connsiteY0" fmla="*/ 0 h 3918448"/>
              <a:gd name="connsiteX1" fmla="*/ 6685387 w 7140358"/>
              <a:gd name="connsiteY1" fmla="*/ 0 h 3918448"/>
              <a:gd name="connsiteX2" fmla="*/ 7140358 w 7140358"/>
              <a:gd name="connsiteY2" fmla="*/ 454971 h 3918448"/>
              <a:gd name="connsiteX3" fmla="*/ 7140358 w 7140358"/>
              <a:gd name="connsiteY3" fmla="*/ 3463477 h 3918448"/>
              <a:gd name="connsiteX4" fmla="*/ 6685387 w 7140358"/>
              <a:gd name="connsiteY4" fmla="*/ 3918448 h 3918448"/>
              <a:gd name="connsiteX5" fmla="*/ 454971 w 7140358"/>
              <a:gd name="connsiteY5" fmla="*/ 3918448 h 3918448"/>
              <a:gd name="connsiteX6" fmla="*/ 0 w 7140358"/>
              <a:gd name="connsiteY6" fmla="*/ 3463477 h 3918448"/>
              <a:gd name="connsiteX7" fmla="*/ 0 w 7140358"/>
              <a:gd name="connsiteY7" fmla="*/ 454971 h 3918448"/>
              <a:gd name="connsiteX8" fmla="*/ 454971 w 7140358"/>
              <a:gd name="connsiteY8" fmla="*/ 0 h 391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40358" h="3918448">
                <a:moveTo>
                  <a:pt x="454971" y="0"/>
                </a:moveTo>
                <a:lnTo>
                  <a:pt x="6685387" y="0"/>
                </a:lnTo>
                <a:cubicBezTo>
                  <a:pt x="6936661" y="0"/>
                  <a:pt x="7140358" y="203697"/>
                  <a:pt x="7140358" y="454971"/>
                </a:cubicBezTo>
                <a:lnTo>
                  <a:pt x="7140358" y="3463477"/>
                </a:lnTo>
                <a:cubicBezTo>
                  <a:pt x="7140358" y="3714751"/>
                  <a:pt x="6936661" y="3918448"/>
                  <a:pt x="6685387" y="3918448"/>
                </a:cubicBezTo>
                <a:lnTo>
                  <a:pt x="454971" y="3918448"/>
                </a:lnTo>
                <a:cubicBezTo>
                  <a:pt x="203697" y="3918448"/>
                  <a:pt x="0" y="3714751"/>
                  <a:pt x="0" y="3463477"/>
                </a:cubicBezTo>
                <a:lnTo>
                  <a:pt x="0" y="454971"/>
                </a:lnTo>
                <a:cubicBezTo>
                  <a:pt x="0" y="203697"/>
                  <a:pt x="203697" y="0"/>
                  <a:pt x="454971" y="0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2209" y="9192881"/>
            <a:ext cx="5767582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16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xmlns="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8551F268-9200-4776-B661-1501568788E8}"/>
                </a:ext>
              </a:extLst>
            </p:cNvPr>
            <p:cNvSpPr txBox="1"/>
            <p:nvPr/>
          </p:nvSpPr>
          <p:spPr>
            <a:xfrm>
              <a:off x="741962" y="990600"/>
              <a:ext cx="141583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400">
                  <a:solidFill>
                    <a:schemeClr val="bg1"/>
                  </a:solidFill>
                  <a:latin typeface="iCiel Cadena" panose="02000503000000020004" pitchFamily="50" charset="0"/>
                </a:rPr>
                <a:t>CÂU 3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BB2E70D-186F-492E-8822-5944E17F7F00}"/>
              </a:ext>
            </a:extLst>
          </p:cNvPr>
          <p:cNvSpPr txBox="1"/>
          <p:nvPr/>
        </p:nvSpPr>
        <p:spPr>
          <a:xfrm>
            <a:off x="5433390" y="815554"/>
            <a:ext cx="4068421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5400">
                <a:solidFill>
                  <a:schemeClr val="accent4"/>
                </a:solidFill>
                <a:latin typeface="+mj-lt"/>
              </a:rPr>
              <a:t>Nhập câu hỏi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xmlns="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Đáp án sai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xmlns="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xmlns="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Đáp án sai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xmlns="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xmlns="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Đáp án đúng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xmlns="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hlinkClick r:id="" action="ppaction://media"/>
            <a:extLst>
              <a:ext uri="{FF2B5EF4-FFF2-40B4-BE49-F238E27FC236}">
                <a16:creationId xmlns:a16="http://schemas.microsoft.com/office/drawing/2014/main" xmlns="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41061" y="7459828"/>
            <a:ext cx="7109878" cy="3885746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1787" y="9192881"/>
            <a:ext cx="5888426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33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xmlns="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8551F268-9200-4776-B661-1501568788E8}"/>
                </a:ext>
              </a:extLst>
            </p:cNvPr>
            <p:cNvSpPr txBox="1"/>
            <p:nvPr/>
          </p:nvSpPr>
          <p:spPr>
            <a:xfrm>
              <a:off x="715513" y="990600"/>
              <a:ext cx="1468736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400">
                  <a:solidFill>
                    <a:schemeClr val="bg1"/>
                  </a:solidFill>
                  <a:latin typeface="iCiel Cadena" panose="02000503000000020004" pitchFamily="50" charset="0"/>
                </a:rPr>
                <a:t>CÂU 4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BB2E70D-186F-492E-8822-5944E17F7F00}"/>
              </a:ext>
            </a:extLst>
          </p:cNvPr>
          <p:cNvSpPr txBox="1"/>
          <p:nvPr/>
        </p:nvSpPr>
        <p:spPr>
          <a:xfrm>
            <a:off x="5433390" y="815554"/>
            <a:ext cx="4068421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5400">
                <a:solidFill>
                  <a:schemeClr val="accent4"/>
                </a:solidFill>
                <a:latin typeface="+mj-lt"/>
              </a:rPr>
              <a:t>Nhập câu hỏi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xmlns="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Đáp án sai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xmlns="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xmlns="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Đáp án sai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xmlns="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xmlns="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Đáp án đúng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xmlns="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hlinkClick r:id="" action="ppaction://media"/>
            <a:extLst>
              <a:ext uri="{FF2B5EF4-FFF2-40B4-BE49-F238E27FC236}">
                <a16:creationId xmlns:a16="http://schemas.microsoft.com/office/drawing/2014/main" xmlns="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41061" y="7459828"/>
            <a:ext cx="7109878" cy="3885746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1787" y="9192881"/>
            <a:ext cx="5888426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11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xmlns="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8551F268-9200-4776-B661-1501568788E8}"/>
                </a:ext>
              </a:extLst>
            </p:cNvPr>
            <p:cNvSpPr txBox="1"/>
            <p:nvPr/>
          </p:nvSpPr>
          <p:spPr>
            <a:xfrm>
              <a:off x="741962" y="990600"/>
              <a:ext cx="141583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400">
                  <a:solidFill>
                    <a:schemeClr val="bg1"/>
                  </a:solidFill>
                  <a:latin typeface="iCiel Cadena" panose="02000503000000020004" pitchFamily="50" charset="0"/>
                </a:rPr>
                <a:t>CÂU 5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BB2E70D-186F-492E-8822-5944E17F7F00}"/>
              </a:ext>
            </a:extLst>
          </p:cNvPr>
          <p:cNvSpPr txBox="1"/>
          <p:nvPr/>
        </p:nvSpPr>
        <p:spPr>
          <a:xfrm>
            <a:off x="5433390" y="815554"/>
            <a:ext cx="4068421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5400">
                <a:solidFill>
                  <a:schemeClr val="accent4"/>
                </a:solidFill>
                <a:latin typeface="+mj-lt"/>
              </a:rPr>
              <a:t>Nhập câu hỏi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xmlns="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Đáp án sai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xmlns="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xmlns="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Đáp án đúng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xmlns="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xmlns="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Đáp án sai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xmlns="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hlinkClick r:id="" action="ppaction://media"/>
            <a:extLst>
              <a:ext uri="{FF2B5EF4-FFF2-40B4-BE49-F238E27FC236}">
                <a16:creationId xmlns:a16="http://schemas.microsoft.com/office/drawing/2014/main" xmlns="" id="{BBA87F3A-F0EA-4F3C-9195-80646DE0953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25822" y="7451500"/>
            <a:ext cx="7140357" cy="3902403"/>
          </a:xfrm>
          <a:custGeom>
            <a:avLst/>
            <a:gdLst>
              <a:gd name="connsiteX0" fmla="*/ 375384 w 7140357"/>
              <a:gd name="connsiteY0" fmla="*/ 0 h 3902403"/>
              <a:gd name="connsiteX1" fmla="*/ 6764973 w 7140357"/>
              <a:gd name="connsiteY1" fmla="*/ 0 h 3902403"/>
              <a:gd name="connsiteX2" fmla="*/ 6777079 w 7140357"/>
              <a:gd name="connsiteY2" fmla="*/ 1221 h 3902403"/>
              <a:gd name="connsiteX3" fmla="*/ 7140357 w 7140357"/>
              <a:gd name="connsiteY3" fmla="*/ 446948 h 3902403"/>
              <a:gd name="connsiteX4" fmla="*/ 7140357 w 7140357"/>
              <a:gd name="connsiteY4" fmla="*/ 3455454 h 3902403"/>
              <a:gd name="connsiteX5" fmla="*/ 6777079 w 7140357"/>
              <a:gd name="connsiteY5" fmla="*/ 3901182 h 3902403"/>
              <a:gd name="connsiteX6" fmla="*/ 6764963 w 7140357"/>
              <a:gd name="connsiteY6" fmla="*/ 3902403 h 3902403"/>
              <a:gd name="connsiteX7" fmla="*/ 375393 w 7140357"/>
              <a:gd name="connsiteY7" fmla="*/ 3902403 h 3902403"/>
              <a:gd name="connsiteX8" fmla="*/ 363277 w 7140357"/>
              <a:gd name="connsiteY8" fmla="*/ 3901182 h 3902403"/>
              <a:gd name="connsiteX9" fmla="*/ 9242 w 7140357"/>
              <a:gd name="connsiteY9" fmla="*/ 3547147 h 3902403"/>
              <a:gd name="connsiteX10" fmla="*/ 0 w 7140357"/>
              <a:gd name="connsiteY10" fmla="*/ 3455465 h 3902403"/>
              <a:gd name="connsiteX11" fmla="*/ 0 w 7140357"/>
              <a:gd name="connsiteY11" fmla="*/ 446938 h 3902403"/>
              <a:gd name="connsiteX12" fmla="*/ 9242 w 7140357"/>
              <a:gd name="connsiteY12" fmla="*/ 355256 h 3902403"/>
              <a:gd name="connsiteX13" fmla="*/ 363277 w 7140357"/>
              <a:gd name="connsiteY13" fmla="*/ 1221 h 390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0357" h="3902403">
                <a:moveTo>
                  <a:pt x="375384" y="0"/>
                </a:moveTo>
                <a:lnTo>
                  <a:pt x="6764973" y="0"/>
                </a:lnTo>
                <a:lnTo>
                  <a:pt x="6777079" y="1221"/>
                </a:lnTo>
                <a:cubicBezTo>
                  <a:pt x="6984401" y="43645"/>
                  <a:pt x="7140357" y="227083"/>
                  <a:pt x="7140357" y="446948"/>
                </a:cubicBezTo>
                <a:lnTo>
                  <a:pt x="7140357" y="3455454"/>
                </a:lnTo>
                <a:cubicBezTo>
                  <a:pt x="7140357" y="3675319"/>
                  <a:pt x="6984401" y="3858757"/>
                  <a:pt x="6777079" y="3901182"/>
                </a:cubicBezTo>
                <a:lnTo>
                  <a:pt x="6764963" y="3902403"/>
                </a:lnTo>
                <a:lnTo>
                  <a:pt x="375393" y="3902403"/>
                </a:lnTo>
                <a:lnTo>
                  <a:pt x="363277" y="3901182"/>
                </a:lnTo>
                <a:cubicBezTo>
                  <a:pt x="185572" y="3864818"/>
                  <a:pt x="45606" y="3724852"/>
                  <a:pt x="9242" y="3547147"/>
                </a:cubicBezTo>
                <a:lnTo>
                  <a:pt x="0" y="3455465"/>
                </a:lnTo>
                <a:lnTo>
                  <a:pt x="0" y="446938"/>
                </a:lnTo>
                <a:lnTo>
                  <a:pt x="9242" y="355256"/>
                </a:lnTo>
                <a:cubicBezTo>
                  <a:pt x="45606" y="177550"/>
                  <a:pt x="185572" y="37584"/>
                  <a:pt x="363277" y="1221"/>
                </a:cubicBezTo>
                <a:close/>
              </a:path>
            </a:pathLst>
          </a:cu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xmlns="" id="{0A56EB6E-A615-4151-A298-FEC429764D54}"/>
              </a:ext>
            </a:extLst>
          </p:cNvPr>
          <p:cNvSpPr/>
          <p:nvPr/>
        </p:nvSpPr>
        <p:spPr>
          <a:xfrm>
            <a:off x="-445979" y="-6944472"/>
            <a:ext cx="7140358" cy="3918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3C048444-1D57-4ABD-9723-69BD54F5CC3E}"/>
              </a:ext>
            </a:extLst>
          </p:cNvPr>
          <p:cNvSpPr/>
          <p:nvPr/>
        </p:nvSpPr>
        <p:spPr>
          <a:xfrm>
            <a:off x="327242" y="-8296719"/>
            <a:ext cx="7140358" cy="3918448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35455" y="9192881"/>
            <a:ext cx="5921091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39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xmlns="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8551F268-9200-4776-B661-1501568788E8}"/>
                </a:ext>
              </a:extLst>
            </p:cNvPr>
            <p:cNvSpPr txBox="1"/>
            <p:nvPr/>
          </p:nvSpPr>
          <p:spPr>
            <a:xfrm>
              <a:off x="722726" y="990600"/>
              <a:ext cx="1454309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400">
                  <a:solidFill>
                    <a:schemeClr val="bg1"/>
                  </a:solidFill>
                  <a:latin typeface="iCiel Cadena" panose="02000503000000020004" pitchFamily="50" charset="0"/>
                </a:rPr>
                <a:t>CÂU 6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BB2E70D-186F-492E-8822-5944E17F7F00}"/>
              </a:ext>
            </a:extLst>
          </p:cNvPr>
          <p:cNvSpPr txBox="1"/>
          <p:nvPr/>
        </p:nvSpPr>
        <p:spPr>
          <a:xfrm>
            <a:off x="5433390" y="815554"/>
            <a:ext cx="4068421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5400">
                <a:solidFill>
                  <a:schemeClr val="accent4"/>
                </a:solidFill>
                <a:latin typeface="+mj-lt"/>
              </a:rPr>
              <a:t>Nhập câu hỏi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xmlns="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Đáp án đúng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xmlns="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xmlns="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Đáp án sai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xmlns="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xmlns="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Đáp án sai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xmlns="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hlinkClick r:id="" action="ppaction://media"/>
            <a:extLst>
              <a:ext uri="{FF2B5EF4-FFF2-40B4-BE49-F238E27FC236}">
                <a16:creationId xmlns:a16="http://schemas.microsoft.com/office/drawing/2014/main" xmlns="" id="{769C2967-327D-4BCC-9E9A-DE3AC025031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61"/>
                </p14:media>
              </p:ext>
            </p:extLst>
          </p:nvPr>
        </p:nvPicPr>
        <p:blipFill>
          <a:blip r:embed="rId14"/>
          <a:srcRect l="205" r="205"/>
          <a:stretch>
            <a:fillRect/>
          </a:stretch>
        </p:blipFill>
        <p:spPr>
          <a:xfrm>
            <a:off x="2525821" y="7443477"/>
            <a:ext cx="7140358" cy="3918448"/>
          </a:xfrm>
          <a:custGeom>
            <a:avLst/>
            <a:gdLst>
              <a:gd name="connsiteX0" fmla="*/ 454971 w 7140358"/>
              <a:gd name="connsiteY0" fmla="*/ 0 h 3918448"/>
              <a:gd name="connsiteX1" fmla="*/ 6685387 w 7140358"/>
              <a:gd name="connsiteY1" fmla="*/ 0 h 3918448"/>
              <a:gd name="connsiteX2" fmla="*/ 7140358 w 7140358"/>
              <a:gd name="connsiteY2" fmla="*/ 454971 h 3918448"/>
              <a:gd name="connsiteX3" fmla="*/ 7140358 w 7140358"/>
              <a:gd name="connsiteY3" fmla="*/ 3463477 h 3918448"/>
              <a:gd name="connsiteX4" fmla="*/ 6685387 w 7140358"/>
              <a:gd name="connsiteY4" fmla="*/ 3918448 h 3918448"/>
              <a:gd name="connsiteX5" fmla="*/ 454971 w 7140358"/>
              <a:gd name="connsiteY5" fmla="*/ 3918448 h 3918448"/>
              <a:gd name="connsiteX6" fmla="*/ 0 w 7140358"/>
              <a:gd name="connsiteY6" fmla="*/ 3463477 h 3918448"/>
              <a:gd name="connsiteX7" fmla="*/ 0 w 7140358"/>
              <a:gd name="connsiteY7" fmla="*/ 454971 h 3918448"/>
              <a:gd name="connsiteX8" fmla="*/ 454971 w 7140358"/>
              <a:gd name="connsiteY8" fmla="*/ 0 h 391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40358" h="3918448">
                <a:moveTo>
                  <a:pt x="454971" y="0"/>
                </a:moveTo>
                <a:lnTo>
                  <a:pt x="6685387" y="0"/>
                </a:lnTo>
                <a:cubicBezTo>
                  <a:pt x="6936661" y="0"/>
                  <a:pt x="7140358" y="203697"/>
                  <a:pt x="7140358" y="454971"/>
                </a:cubicBezTo>
                <a:lnTo>
                  <a:pt x="7140358" y="3463477"/>
                </a:lnTo>
                <a:cubicBezTo>
                  <a:pt x="7140358" y="3714751"/>
                  <a:pt x="6936661" y="3918448"/>
                  <a:pt x="6685387" y="3918448"/>
                </a:cubicBezTo>
                <a:lnTo>
                  <a:pt x="454971" y="3918448"/>
                </a:lnTo>
                <a:cubicBezTo>
                  <a:pt x="203697" y="3918448"/>
                  <a:pt x="0" y="3714751"/>
                  <a:pt x="0" y="3463477"/>
                </a:cubicBezTo>
                <a:lnTo>
                  <a:pt x="0" y="454971"/>
                </a:lnTo>
                <a:cubicBezTo>
                  <a:pt x="0" y="203697"/>
                  <a:pt x="203697" y="0"/>
                  <a:pt x="454971" y="0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2209" y="9192881"/>
            <a:ext cx="5767582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217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127</TotalTime>
  <Words>114</Words>
  <Application>Microsoft Office PowerPoint</Application>
  <PresentationFormat>Widescreen</PresentationFormat>
  <Paragraphs>36</Paragraphs>
  <Slides>8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iCiel Cadena</vt:lpstr>
      <vt:lpstr>#9Slide02 Noi dung dai</vt:lpstr>
      <vt:lpstr>#9Slide02 Tieu de dai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Bap Tro Giang</Manager>
  <Company>Bap Tro Giang</Company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Bap Tro Giang</dc:title>
  <dc:subject>Bap Tro Giang</dc:subject>
  <dc:creator>Bap Tro Giang</dc:creator>
  <cp:keywords/>
  <dc:description>Bap Tro Giang</dc:description>
  <cp:lastModifiedBy>Windows User</cp:lastModifiedBy>
  <cp:revision>6</cp:revision>
  <dcterms:created xsi:type="dcterms:W3CDTF">2021-09-14T09:51:34Z</dcterms:created>
  <dcterms:modified xsi:type="dcterms:W3CDTF">2022-01-05T03:22:46Z</dcterms:modified>
  <cp:category>Bap Tro Giang</cp:category>
  <cp:contentStatus/>
</cp:coreProperties>
</file>